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3"/>
  </p:notesMasterIdLst>
  <p:sldIdLst>
    <p:sldId id="258" r:id="rId5"/>
    <p:sldId id="466" r:id="rId6"/>
    <p:sldId id="468" r:id="rId7"/>
    <p:sldId id="257" r:id="rId8"/>
    <p:sldId id="502" r:id="rId9"/>
    <p:sldId id="480" r:id="rId10"/>
    <p:sldId id="431" r:id="rId11"/>
    <p:sldId id="504" r:id="rId12"/>
    <p:sldId id="489" r:id="rId13"/>
    <p:sldId id="427" r:id="rId14"/>
    <p:sldId id="317" r:id="rId15"/>
    <p:sldId id="430" r:id="rId16"/>
    <p:sldId id="417" r:id="rId17"/>
    <p:sldId id="363" r:id="rId18"/>
    <p:sldId id="483" r:id="rId19"/>
    <p:sldId id="484" r:id="rId20"/>
    <p:sldId id="432" r:id="rId21"/>
    <p:sldId id="467" r:id="rId22"/>
    <p:sldId id="418" r:id="rId23"/>
    <p:sldId id="419" r:id="rId24"/>
    <p:sldId id="469" r:id="rId25"/>
    <p:sldId id="429" r:id="rId26"/>
    <p:sldId id="428" r:id="rId27"/>
    <p:sldId id="493" r:id="rId28"/>
    <p:sldId id="494" r:id="rId29"/>
    <p:sldId id="495" r:id="rId30"/>
    <p:sldId id="496" r:id="rId31"/>
    <p:sldId id="499" r:id="rId32"/>
    <p:sldId id="497" r:id="rId33"/>
    <p:sldId id="498" r:id="rId34"/>
    <p:sldId id="487" r:id="rId35"/>
    <p:sldId id="500" r:id="rId36"/>
    <p:sldId id="349" r:id="rId37"/>
    <p:sldId id="259" r:id="rId38"/>
    <p:sldId id="434" r:id="rId39"/>
    <p:sldId id="435" r:id="rId40"/>
    <p:sldId id="260" r:id="rId41"/>
    <p:sldId id="416" r:id="rId42"/>
    <p:sldId id="450" r:id="rId43"/>
    <p:sldId id="443" r:id="rId44"/>
    <p:sldId id="445" r:id="rId45"/>
    <p:sldId id="447" r:id="rId46"/>
    <p:sldId id="446" r:id="rId47"/>
    <p:sldId id="449" r:id="rId48"/>
    <p:sldId id="471" r:id="rId49"/>
    <p:sldId id="448" r:id="rId50"/>
    <p:sldId id="451" r:id="rId51"/>
    <p:sldId id="452" r:id="rId52"/>
    <p:sldId id="465" r:id="rId53"/>
    <p:sldId id="470" r:id="rId54"/>
    <p:sldId id="433" r:id="rId55"/>
    <p:sldId id="421" r:id="rId56"/>
    <p:sldId id="420" r:id="rId57"/>
    <p:sldId id="411" r:id="rId58"/>
    <p:sldId id="436" r:id="rId59"/>
    <p:sldId id="423" r:id="rId60"/>
    <p:sldId id="503" r:id="rId61"/>
    <p:sldId id="422" r:id="rId62"/>
    <p:sldId id="501" r:id="rId63"/>
    <p:sldId id="442" r:id="rId64"/>
    <p:sldId id="453" r:id="rId65"/>
    <p:sldId id="400" r:id="rId66"/>
    <p:sldId id="457" r:id="rId67"/>
    <p:sldId id="459" r:id="rId68"/>
    <p:sldId id="458" r:id="rId69"/>
    <p:sldId id="460" r:id="rId70"/>
    <p:sldId id="454" r:id="rId71"/>
    <p:sldId id="455" r:id="rId72"/>
    <p:sldId id="456" r:id="rId73"/>
    <p:sldId id="437" r:id="rId74"/>
    <p:sldId id="256" r:id="rId75"/>
    <p:sldId id="426" r:id="rId76"/>
    <p:sldId id="472" r:id="rId77"/>
    <p:sldId id="461" r:id="rId78"/>
    <p:sldId id="462" r:id="rId79"/>
    <p:sldId id="463" r:id="rId80"/>
    <p:sldId id="464" r:id="rId81"/>
    <p:sldId id="505" r:id="rId82"/>
    <p:sldId id="473" r:id="rId83"/>
    <p:sldId id="475" r:id="rId84"/>
    <p:sldId id="478" r:id="rId85"/>
    <p:sldId id="479" r:id="rId86"/>
    <p:sldId id="481" r:id="rId87"/>
    <p:sldId id="482" r:id="rId88"/>
    <p:sldId id="491" r:id="rId89"/>
    <p:sldId id="476" r:id="rId90"/>
    <p:sldId id="477" r:id="rId91"/>
    <p:sldId id="485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24550A-ED23-4B3A-A255-8F09DA605845}" v="16" dt="2023-06-20T14:53:08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11142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4D1475C1-F16F-4714-8E1C-5B0311D4DA3D}"/>
    <pc:docChg chg="custSel addSld modSld">
      <pc:chgData name="David Barry" userId="bce5ccbc-7b58-49ec-acb4-501dc5ec953d" providerId="ADAL" clId="{4D1475C1-F16F-4714-8E1C-5B0311D4DA3D}" dt="2023-03-21T15:14:27.753" v="270" actId="20577"/>
      <pc:docMkLst>
        <pc:docMk/>
      </pc:docMkLst>
      <pc:sldChg chg="addSp modSp new mod modClrScheme chgLayout">
        <pc:chgData name="David Barry" userId="bce5ccbc-7b58-49ec-acb4-501dc5ec953d" providerId="ADAL" clId="{4D1475C1-F16F-4714-8E1C-5B0311D4DA3D}" dt="2023-03-21T15:14:27.753" v="270" actId="20577"/>
        <pc:sldMkLst>
          <pc:docMk/>
          <pc:sldMk cId="3932091709" sldId="503"/>
        </pc:sldMkLst>
        <pc:spChg chg="add mod">
          <ac:chgData name="David Barry" userId="bce5ccbc-7b58-49ec-acb4-501dc5ec953d" providerId="ADAL" clId="{4D1475C1-F16F-4714-8E1C-5B0311D4DA3D}" dt="2023-03-21T15:13:14.921" v="34" actId="207"/>
          <ac:spMkLst>
            <pc:docMk/>
            <pc:sldMk cId="3932091709" sldId="503"/>
            <ac:spMk id="2" creationId="{6EC4F402-486D-A64B-484C-A376C2DA74D3}"/>
          </ac:spMkLst>
        </pc:spChg>
        <pc:spChg chg="add mod">
          <ac:chgData name="David Barry" userId="bce5ccbc-7b58-49ec-acb4-501dc5ec953d" providerId="ADAL" clId="{4D1475C1-F16F-4714-8E1C-5B0311D4DA3D}" dt="2023-03-21T15:14:27.753" v="270" actId="20577"/>
          <ac:spMkLst>
            <pc:docMk/>
            <pc:sldMk cId="3932091709" sldId="503"/>
            <ac:spMk id="3" creationId="{63D580C3-4CEE-EC7D-28E6-EE41A7EB51A6}"/>
          </ac:spMkLst>
        </pc:spChg>
      </pc:sldChg>
    </pc:docChg>
  </pc:docChgLst>
  <pc:docChgLst>
    <pc:chgData name="David Barry" userId="bce5ccbc-7b58-49ec-acb4-501dc5ec953d" providerId="ADAL" clId="{83F5C082-6B50-4922-88E5-0B0744214761}"/>
    <pc:docChg chg="custSel modSld">
      <pc:chgData name="David Barry" userId="bce5ccbc-7b58-49ec-acb4-501dc5ec953d" providerId="ADAL" clId="{83F5C082-6B50-4922-88E5-0B0744214761}" dt="2023-03-02T12:08:12.934" v="6" actId="14100"/>
      <pc:docMkLst>
        <pc:docMk/>
      </pc:docMkLst>
      <pc:sldChg chg="addSp delSp modSp">
        <pc:chgData name="David Barry" userId="bce5ccbc-7b58-49ec-acb4-501dc5ec953d" providerId="ADAL" clId="{83F5C082-6B50-4922-88E5-0B0744214761}" dt="2023-03-02T12:08:12.934" v="6" actId="14100"/>
        <pc:sldMkLst>
          <pc:docMk/>
          <pc:sldMk cId="1502109659" sldId="259"/>
        </pc:sldMkLst>
        <pc:picChg chg="del">
          <ac:chgData name="David Barry" userId="bce5ccbc-7b58-49ec-acb4-501dc5ec953d" providerId="ADAL" clId="{83F5C082-6B50-4922-88E5-0B0744214761}" dt="2023-03-02T12:06:48.117" v="2" actId="478"/>
          <ac:picMkLst>
            <pc:docMk/>
            <pc:sldMk cId="1502109659" sldId="259"/>
            <ac:picMk id="2" creationId="{86E85D38-52AA-4275-BBA6-E5E28F922EBE}"/>
          </ac:picMkLst>
        </pc:picChg>
        <pc:picChg chg="add mod">
          <ac:chgData name="David Barry" userId="bce5ccbc-7b58-49ec-acb4-501dc5ec953d" providerId="ADAL" clId="{83F5C082-6B50-4922-88E5-0B0744214761}" dt="2023-03-02T12:08:12.934" v="6" actId="14100"/>
          <ac:picMkLst>
            <pc:docMk/>
            <pc:sldMk cId="1502109659" sldId="259"/>
            <ac:picMk id="3" creationId="{E78AABC4-CDFE-42DF-89E3-0897DE4287FE}"/>
          </ac:picMkLst>
        </pc:picChg>
      </pc:sldChg>
      <pc:sldChg chg="modSp">
        <pc:chgData name="David Barry" userId="bce5ccbc-7b58-49ec-acb4-501dc5ec953d" providerId="ADAL" clId="{83F5C082-6B50-4922-88E5-0B0744214761}" dt="2023-03-02T12:04:39.873" v="1" actId="20577"/>
        <pc:sldMkLst>
          <pc:docMk/>
          <pc:sldMk cId="2955832246" sldId="500"/>
        </pc:sldMkLst>
        <pc:spChg chg="mod">
          <ac:chgData name="David Barry" userId="bce5ccbc-7b58-49ec-acb4-501dc5ec953d" providerId="ADAL" clId="{83F5C082-6B50-4922-88E5-0B0744214761}" dt="2023-03-02T12:04:39.873" v="1" actId="20577"/>
          <ac:spMkLst>
            <pc:docMk/>
            <pc:sldMk cId="2955832246" sldId="500"/>
            <ac:spMk id="4" creationId="{6A3CC6D3-04B7-6EF4-E0ED-A5452449152D}"/>
          </ac:spMkLst>
        </pc:spChg>
      </pc:sldChg>
    </pc:docChg>
  </pc:docChgLst>
  <pc:docChgLst>
    <pc:chgData name="David" userId="bce5ccbc-7b58-49ec-acb4-501dc5ec953d" providerId="ADAL" clId="{FFA1A9AF-B514-4F84-B9CD-67DFF236592A}"/>
    <pc:docChg chg="undo custSel addSld delSld modSld sldOrd">
      <pc:chgData name="David" userId="bce5ccbc-7b58-49ec-acb4-501dc5ec953d" providerId="ADAL" clId="{FFA1A9AF-B514-4F84-B9CD-67DFF236592A}" dt="2023-02-27T17:17:57.138" v="874" actId="2696"/>
      <pc:docMkLst>
        <pc:docMk/>
      </pc:docMkLst>
      <pc:sldChg chg="modTransition modAnim">
        <pc:chgData name="David" userId="bce5ccbc-7b58-49ec-acb4-501dc5ec953d" providerId="ADAL" clId="{FFA1A9AF-B514-4F84-B9CD-67DFF236592A}" dt="2023-02-27T16:45:32.520" v="425"/>
        <pc:sldMkLst>
          <pc:docMk/>
          <pc:sldMk cId="322255799" sldId="256"/>
        </pc:sldMkLst>
      </pc:sldChg>
      <pc:sldChg chg="ord modTransition">
        <pc:chgData name="David" userId="bce5ccbc-7b58-49ec-acb4-501dc5ec953d" providerId="ADAL" clId="{FFA1A9AF-B514-4F84-B9CD-67DFF236592A}" dt="2023-02-27T15:08:29.275" v="222"/>
        <pc:sldMkLst>
          <pc:docMk/>
          <pc:sldMk cId="2816383785" sldId="257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19587790" sldId="258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1502109659" sldId="259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2328330044" sldId="260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131163362" sldId="317"/>
        </pc:sldMkLst>
      </pc:sldChg>
      <pc:sldChg chg="mod modTransition modShow">
        <pc:chgData name="David" userId="bce5ccbc-7b58-49ec-acb4-501dc5ec953d" providerId="ADAL" clId="{FFA1A9AF-B514-4F84-B9CD-67DFF236592A}" dt="2023-02-27T13:08:42.513" v="41" actId="729"/>
        <pc:sldMkLst>
          <pc:docMk/>
          <pc:sldMk cId="3849524043" sldId="349"/>
        </pc:sldMkLst>
      </pc:sldChg>
      <pc:sldChg chg="modTransition modAnim">
        <pc:chgData name="David" userId="bce5ccbc-7b58-49ec-acb4-501dc5ec953d" providerId="ADAL" clId="{FFA1A9AF-B514-4F84-B9CD-67DFF236592A}" dt="2023-02-27T15:14:55.608" v="326"/>
        <pc:sldMkLst>
          <pc:docMk/>
          <pc:sldMk cId="4011200419" sldId="363"/>
        </pc:sldMkLst>
      </pc:sldChg>
      <pc:sldChg chg="modTransition modAnim">
        <pc:chgData name="David" userId="bce5ccbc-7b58-49ec-acb4-501dc5ec953d" providerId="ADAL" clId="{FFA1A9AF-B514-4F84-B9CD-67DFF236592A}" dt="2023-02-27T16:19:52.378" v="418"/>
        <pc:sldMkLst>
          <pc:docMk/>
          <pc:sldMk cId="3714679574" sldId="400"/>
        </pc:sldMkLst>
      </pc:sldChg>
      <pc:sldChg chg="modSp mod modTransition">
        <pc:chgData name="David" userId="bce5ccbc-7b58-49ec-acb4-501dc5ec953d" providerId="ADAL" clId="{FFA1A9AF-B514-4F84-B9CD-67DFF236592A}" dt="2023-02-27T16:00:02.930" v="381" actId="20577"/>
        <pc:sldMkLst>
          <pc:docMk/>
          <pc:sldMk cId="1124960321" sldId="411"/>
        </pc:sldMkLst>
        <pc:spChg chg="mod">
          <ac:chgData name="David" userId="bce5ccbc-7b58-49ec-acb4-501dc5ec953d" providerId="ADAL" clId="{FFA1A9AF-B514-4F84-B9CD-67DFF236592A}" dt="2023-02-27T16:00:02.930" v="381" actId="20577"/>
          <ac:spMkLst>
            <pc:docMk/>
            <pc:sldMk cId="1124960321" sldId="411"/>
            <ac:spMk id="2" creationId="{3B6A47C7-ED99-40DF-A2BB-305B8BA0C5FC}"/>
          </ac:spMkLst>
        </pc:spChg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4166756597" sldId="416"/>
        </pc:sldMkLst>
      </pc:sldChg>
      <pc:sldChg chg="modSp mod modTransition modAnim">
        <pc:chgData name="David" userId="bce5ccbc-7b58-49ec-acb4-501dc5ec953d" providerId="ADAL" clId="{FFA1A9AF-B514-4F84-B9CD-67DFF236592A}" dt="2023-02-27T15:14:44.824" v="325" actId="167"/>
        <pc:sldMkLst>
          <pc:docMk/>
          <pc:sldMk cId="2810569851" sldId="417"/>
        </pc:sldMkLst>
        <pc:picChg chg="ord">
          <ac:chgData name="David" userId="bce5ccbc-7b58-49ec-acb4-501dc5ec953d" providerId="ADAL" clId="{FFA1A9AF-B514-4F84-B9CD-67DFF236592A}" dt="2023-02-27T15:14:44.824" v="325" actId="167"/>
          <ac:picMkLst>
            <pc:docMk/>
            <pc:sldMk cId="2810569851" sldId="417"/>
            <ac:picMk id="9" creationId="{00000000-0000-0000-0000-000000000000}"/>
          </ac:picMkLst>
        </pc:picChg>
        <pc:picChg chg="ord">
          <ac:chgData name="David" userId="bce5ccbc-7b58-49ec-acb4-501dc5ec953d" providerId="ADAL" clId="{FFA1A9AF-B514-4F84-B9CD-67DFF236592A}" dt="2023-02-27T15:14:32.980" v="323" actId="167"/>
          <ac:picMkLst>
            <pc:docMk/>
            <pc:sldMk cId="2810569851" sldId="417"/>
            <ac:picMk id="10" creationId="{00000000-0000-0000-0000-000000000000}"/>
          </ac:picMkLst>
        </pc:picChg>
      </pc:sldChg>
      <pc:sldChg chg="ord modTransition">
        <pc:chgData name="David" userId="bce5ccbc-7b58-49ec-acb4-501dc5ec953d" providerId="ADAL" clId="{FFA1A9AF-B514-4F84-B9CD-67DFF236592A}" dt="2023-02-27T13:08:01.983" v="36"/>
        <pc:sldMkLst>
          <pc:docMk/>
          <pc:sldMk cId="767484152" sldId="418"/>
        </pc:sldMkLst>
      </pc:sldChg>
      <pc:sldChg chg="addSp delSp mod ord modTransition addAnim delAnim modAnim">
        <pc:chgData name="David" userId="bce5ccbc-7b58-49ec-acb4-501dc5ec953d" providerId="ADAL" clId="{FFA1A9AF-B514-4F84-B9CD-67DFF236592A}" dt="2023-02-27T14:56:37.411" v="118"/>
        <pc:sldMkLst>
          <pc:docMk/>
          <pc:sldMk cId="2047131294" sldId="419"/>
        </pc:sldMkLst>
        <pc:picChg chg="add del">
          <ac:chgData name="David" userId="bce5ccbc-7b58-49ec-acb4-501dc5ec953d" providerId="ADAL" clId="{FFA1A9AF-B514-4F84-B9CD-67DFF236592A}" dt="2023-02-27T14:56:34.643" v="117" actId="478"/>
          <ac:picMkLst>
            <pc:docMk/>
            <pc:sldMk cId="2047131294" sldId="419"/>
            <ac:picMk id="2" creationId="{E51E1DF6-CA07-077B-DD55-FEEA511AD69A}"/>
          </ac:picMkLst>
        </pc:picChg>
      </pc:sldChg>
      <pc:sldChg chg="ord modTransition">
        <pc:chgData name="David" userId="bce5ccbc-7b58-49ec-acb4-501dc5ec953d" providerId="ADAL" clId="{FFA1A9AF-B514-4F84-B9CD-67DFF236592A}" dt="2023-02-27T13:10:05.856" v="43"/>
        <pc:sldMkLst>
          <pc:docMk/>
          <pc:sldMk cId="2233851579" sldId="420"/>
        </pc:sldMkLst>
      </pc:sldChg>
      <pc:sldChg chg="ord modTransition">
        <pc:chgData name="David" userId="bce5ccbc-7b58-49ec-acb4-501dc5ec953d" providerId="ADAL" clId="{FFA1A9AF-B514-4F84-B9CD-67DFF236592A}" dt="2023-02-27T14:00:31.518" v="94"/>
        <pc:sldMkLst>
          <pc:docMk/>
          <pc:sldMk cId="2069219647" sldId="421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70157511" sldId="422"/>
        </pc:sldMkLst>
      </pc:sldChg>
      <pc:sldChg chg="addSp delSp modSp mod modTransition modAnim">
        <pc:chgData name="David" userId="bce5ccbc-7b58-49ec-acb4-501dc5ec953d" providerId="ADAL" clId="{FFA1A9AF-B514-4F84-B9CD-67DFF236592A}" dt="2023-02-27T16:17:41.067" v="417"/>
        <pc:sldMkLst>
          <pc:docMk/>
          <pc:sldMk cId="1586131983" sldId="423"/>
        </pc:sldMkLst>
        <pc:spChg chg="add del">
          <ac:chgData name="David" userId="bce5ccbc-7b58-49ec-acb4-501dc5ec953d" providerId="ADAL" clId="{FFA1A9AF-B514-4F84-B9CD-67DFF236592A}" dt="2023-02-27T16:17:00.712" v="407" actId="11529"/>
          <ac:spMkLst>
            <pc:docMk/>
            <pc:sldMk cId="1586131983" sldId="423"/>
            <ac:spMk id="2" creationId="{309189EC-F475-00C5-E489-C8ABE2F6971E}"/>
          </ac:spMkLst>
        </pc:spChg>
        <pc:spChg chg="add mod">
          <ac:chgData name="David" userId="bce5ccbc-7b58-49ec-acb4-501dc5ec953d" providerId="ADAL" clId="{FFA1A9AF-B514-4F84-B9CD-67DFF236592A}" dt="2023-02-27T16:17:23.137" v="415" actId="1037"/>
          <ac:spMkLst>
            <pc:docMk/>
            <pc:sldMk cId="1586131983" sldId="423"/>
            <ac:spMk id="3" creationId="{A30AABD2-B33D-5925-4707-28E7DC0CE53C}"/>
          </ac:spMkLst>
        </pc:spChg>
      </pc:sldChg>
      <pc:sldChg chg="addSp delSp modSp mod modTransition delAnim modAnim">
        <pc:chgData name="David" userId="bce5ccbc-7b58-49ec-acb4-501dc5ec953d" providerId="ADAL" clId="{FFA1A9AF-B514-4F84-B9CD-67DFF236592A}" dt="2023-02-27T16:56:03.353" v="589"/>
        <pc:sldMkLst>
          <pc:docMk/>
          <pc:sldMk cId="2137838155" sldId="426"/>
        </pc:sldMkLst>
        <pc:spChg chg="add mod">
          <ac:chgData name="David" userId="bce5ccbc-7b58-49ec-acb4-501dc5ec953d" providerId="ADAL" clId="{FFA1A9AF-B514-4F84-B9CD-67DFF236592A}" dt="2023-02-27T16:48:51.793" v="472" actId="164"/>
          <ac:spMkLst>
            <pc:docMk/>
            <pc:sldMk cId="2137838155" sldId="426"/>
            <ac:spMk id="5" creationId="{ED123FBB-0ADB-C490-72AF-3C2AB0E175C8}"/>
          </ac:spMkLst>
        </pc:spChg>
        <pc:spChg chg="mod">
          <ac:chgData name="David" userId="bce5ccbc-7b58-49ec-acb4-501dc5ec953d" providerId="ADAL" clId="{FFA1A9AF-B514-4F84-B9CD-67DFF236592A}" dt="2023-02-27T16:51:25.238" v="529" actId="1076"/>
          <ac:spMkLst>
            <pc:docMk/>
            <pc:sldMk cId="2137838155" sldId="426"/>
            <ac:spMk id="17" creationId="{FAC70A9B-E535-5785-354D-CDE21B96269B}"/>
          </ac:spMkLst>
        </pc:spChg>
        <pc:spChg chg="add mod">
          <ac:chgData name="David" userId="bce5ccbc-7b58-49ec-acb4-501dc5ec953d" providerId="ADAL" clId="{FFA1A9AF-B514-4F84-B9CD-67DFF236592A}" dt="2023-02-27T16:53:49.534" v="559" actId="404"/>
          <ac:spMkLst>
            <pc:docMk/>
            <pc:sldMk cId="2137838155" sldId="426"/>
            <ac:spMk id="50" creationId="{9D69AFC8-B043-F6E2-C09A-36341C7CCB31}"/>
          </ac:spMkLst>
        </pc:spChg>
        <pc:spChg chg="add mod">
          <ac:chgData name="David" userId="bce5ccbc-7b58-49ec-acb4-501dc5ec953d" providerId="ADAL" clId="{FFA1A9AF-B514-4F84-B9CD-67DFF236592A}" dt="2023-02-27T16:54:16.349" v="579" actId="20577"/>
          <ac:spMkLst>
            <pc:docMk/>
            <pc:sldMk cId="2137838155" sldId="426"/>
            <ac:spMk id="51" creationId="{4350C670-6E9D-200E-65BA-BE33A3EC2322}"/>
          </ac:spMkLst>
        </pc:spChg>
        <pc:grpChg chg="add mod">
          <ac:chgData name="David" userId="bce5ccbc-7b58-49ec-acb4-501dc5ec953d" providerId="ADAL" clId="{FFA1A9AF-B514-4F84-B9CD-67DFF236592A}" dt="2023-02-27T16:48:51.793" v="472" actId="164"/>
          <ac:grpSpMkLst>
            <pc:docMk/>
            <pc:sldMk cId="2137838155" sldId="426"/>
            <ac:grpSpMk id="15" creationId="{6E6D285B-0595-C294-E0CB-7DC181D28E42}"/>
          </ac:grpSpMkLst>
        </pc:grpChg>
        <pc:grpChg chg="add mod">
          <ac:chgData name="David" userId="bce5ccbc-7b58-49ec-acb4-501dc5ec953d" providerId="ADAL" clId="{FFA1A9AF-B514-4F84-B9CD-67DFF236592A}" dt="2023-02-27T16:50:52.772" v="521"/>
          <ac:grpSpMkLst>
            <pc:docMk/>
            <pc:sldMk cId="2137838155" sldId="426"/>
            <ac:grpSpMk id="16" creationId="{7375B5F8-2AC0-ABF5-E0B8-D93A92EDF3F9}"/>
          </ac:grpSpMkLst>
        </pc:grpChg>
        <pc:picChg chg="del">
          <ac:chgData name="David" userId="bce5ccbc-7b58-49ec-acb4-501dc5ec953d" providerId="ADAL" clId="{FFA1A9AF-B514-4F84-B9CD-67DFF236592A}" dt="2023-02-27T16:44:45.108" v="420" actId="478"/>
          <ac:picMkLst>
            <pc:docMk/>
            <pc:sldMk cId="2137838155" sldId="426"/>
            <ac:picMk id="2" creationId="{09CA7E31-40F5-4113-6620-BF45FE4246EC}"/>
          </ac:picMkLst>
        </pc:picChg>
        <pc:picChg chg="add del mod">
          <ac:chgData name="David" userId="bce5ccbc-7b58-49ec-acb4-501dc5ec953d" providerId="ADAL" clId="{FFA1A9AF-B514-4F84-B9CD-67DFF236592A}" dt="2023-02-27T16:46:25.008" v="426" actId="478"/>
          <ac:picMkLst>
            <pc:docMk/>
            <pc:sldMk cId="2137838155" sldId="426"/>
            <ac:picMk id="3" creationId="{66E5B700-FCE6-8EEF-A161-403667C13D68}"/>
          </ac:picMkLst>
        </pc:picChg>
        <pc:picChg chg="add mod">
          <ac:chgData name="David" userId="bce5ccbc-7b58-49ec-acb4-501dc5ec953d" providerId="ADAL" clId="{FFA1A9AF-B514-4F84-B9CD-67DFF236592A}" dt="2023-02-27T16:46:45.680" v="429" actId="12789"/>
          <ac:picMkLst>
            <pc:docMk/>
            <pc:sldMk cId="2137838155" sldId="426"/>
            <ac:picMk id="4" creationId="{4A6E078C-466C-1EDC-1015-6175C40239AC}"/>
          </ac:picMkLst>
        </pc:picChg>
        <pc:cxnChg chg="add mod">
          <ac:chgData name="David" userId="bce5ccbc-7b58-49ec-acb4-501dc5ec953d" providerId="ADAL" clId="{FFA1A9AF-B514-4F84-B9CD-67DFF236592A}" dt="2023-02-27T16:48:51.793" v="472" actId="164"/>
          <ac:cxnSpMkLst>
            <pc:docMk/>
            <pc:sldMk cId="2137838155" sldId="426"/>
            <ac:cxnSpMk id="7" creationId="{2DC7DAC7-9C31-EF42-E9F1-DA5E67495D43}"/>
          </ac:cxnSpMkLst>
        </pc:cxnChg>
        <pc:cxnChg chg="add mod">
          <ac:chgData name="David" userId="bce5ccbc-7b58-49ec-acb4-501dc5ec953d" providerId="ADAL" clId="{FFA1A9AF-B514-4F84-B9CD-67DFF236592A}" dt="2023-02-27T16:48:51.793" v="472" actId="164"/>
          <ac:cxnSpMkLst>
            <pc:docMk/>
            <pc:sldMk cId="2137838155" sldId="426"/>
            <ac:cxnSpMk id="9" creationId="{4C73A6D2-CADE-9E9E-2700-899C694E004F}"/>
          </ac:cxnSpMkLst>
        </pc:cxnChg>
        <pc:cxnChg chg="add mod">
          <ac:chgData name="David" userId="bce5ccbc-7b58-49ec-acb4-501dc5ec953d" providerId="ADAL" clId="{FFA1A9AF-B514-4F84-B9CD-67DFF236592A}" dt="2023-02-27T16:48:51.793" v="472" actId="164"/>
          <ac:cxnSpMkLst>
            <pc:docMk/>
            <pc:sldMk cId="2137838155" sldId="426"/>
            <ac:cxnSpMk id="11" creationId="{6B08D540-C046-A14B-643B-666286F2C9AF}"/>
          </ac:cxnSpMkLst>
        </pc:cxnChg>
        <pc:cxnChg chg="add mod">
          <ac:chgData name="David" userId="bce5ccbc-7b58-49ec-acb4-501dc5ec953d" providerId="ADAL" clId="{FFA1A9AF-B514-4F84-B9CD-67DFF236592A}" dt="2023-02-27T16:48:51.793" v="472" actId="164"/>
          <ac:cxnSpMkLst>
            <pc:docMk/>
            <pc:sldMk cId="2137838155" sldId="426"/>
            <ac:cxnSpMk id="13" creationId="{FA73FAC0-408B-5C4B-A94C-61250CB7A147}"/>
          </ac:cxnSpMkLst>
        </pc:cxnChg>
        <pc:cxnChg chg="del mod">
          <ac:chgData name="David" userId="bce5ccbc-7b58-49ec-acb4-501dc5ec953d" providerId="ADAL" clId="{FFA1A9AF-B514-4F84-B9CD-67DFF236592A}" dt="2023-02-27T16:49:33.341" v="491" actId="478"/>
          <ac:cxnSpMkLst>
            <pc:docMk/>
            <pc:sldMk cId="2137838155" sldId="426"/>
            <ac:cxnSpMk id="18" creationId="{CCA03BE2-C20C-FB2D-ECAE-FCDC25B53645}"/>
          </ac:cxnSpMkLst>
        </pc:cxnChg>
        <pc:cxnChg chg="mod">
          <ac:chgData name="David" userId="bce5ccbc-7b58-49ec-acb4-501dc5ec953d" providerId="ADAL" clId="{FFA1A9AF-B514-4F84-B9CD-67DFF236592A}" dt="2023-02-27T16:51:11.219" v="525" actId="14100"/>
          <ac:cxnSpMkLst>
            <pc:docMk/>
            <pc:sldMk cId="2137838155" sldId="426"/>
            <ac:cxnSpMk id="19" creationId="{D42906DB-F0DA-D9B8-3371-D20926807717}"/>
          </ac:cxnSpMkLst>
        </pc:cxnChg>
        <pc:cxnChg chg="del mod">
          <ac:chgData name="David" userId="bce5ccbc-7b58-49ec-acb4-501dc5ec953d" providerId="ADAL" clId="{FFA1A9AF-B514-4F84-B9CD-67DFF236592A}" dt="2023-02-27T16:49:36.221" v="492" actId="478"/>
          <ac:cxnSpMkLst>
            <pc:docMk/>
            <pc:sldMk cId="2137838155" sldId="426"/>
            <ac:cxnSpMk id="20" creationId="{EDF2E2BB-E44C-E931-98D4-C3D9F5EAA89E}"/>
          </ac:cxnSpMkLst>
        </pc:cxnChg>
        <pc:cxnChg chg="del mod">
          <ac:chgData name="David" userId="bce5ccbc-7b58-49ec-acb4-501dc5ec953d" providerId="ADAL" clId="{FFA1A9AF-B514-4F84-B9CD-67DFF236592A}" dt="2023-02-27T16:49:37.885" v="493" actId="478"/>
          <ac:cxnSpMkLst>
            <pc:docMk/>
            <pc:sldMk cId="2137838155" sldId="426"/>
            <ac:cxnSpMk id="21" creationId="{6E05DB90-350A-EE4E-DCF6-E68B2F031750}"/>
          </ac:cxnSpMkLst>
        </pc:cxnChg>
        <pc:cxnChg chg="add mod">
          <ac:chgData name="David" userId="bce5ccbc-7b58-49ec-acb4-501dc5ec953d" providerId="ADAL" clId="{FFA1A9AF-B514-4F84-B9CD-67DFF236592A}" dt="2023-02-27T16:51:30.239" v="530" actId="14100"/>
          <ac:cxnSpMkLst>
            <pc:docMk/>
            <pc:sldMk cId="2137838155" sldId="426"/>
            <ac:cxnSpMk id="25" creationId="{FD1BB5E2-5076-5543-3118-45B4CA26AF6A}"/>
          </ac:cxnSpMkLst>
        </pc:cxnChg>
        <pc:cxnChg chg="add mod">
          <ac:chgData name="David" userId="bce5ccbc-7b58-49ec-acb4-501dc5ec953d" providerId="ADAL" clId="{FFA1A9AF-B514-4F84-B9CD-67DFF236592A}" dt="2023-02-27T16:51:18.794" v="527" actId="14100"/>
          <ac:cxnSpMkLst>
            <pc:docMk/>
            <pc:sldMk cId="2137838155" sldId="426"/>
            <ac:cxnSpMk id="28" creationId="{4107E27D-EAE7-0591-6EDF-96FD26F1E0E6}"/>
          </ac:cxnSpMkLst>
        </pc:cxnChg>
        <pc:cxnChg chg="add mod">
          <ac:chgData name="David" userId="bce5ccbc-7b58-49ec-acb4-501dc5ec953d" providerId="ADAL" clId="{FFA1A9AF-B514-4F84-B9CD-67DFF236592A}" dt="2023-02-27T16:51:14.318" v="526" actId="14100"/>
          <ac:cxnSpMkLst>
            <pc:docMk/>
            <pc:sldMk cId="2137838155" sldId="426"/>
            <ac:cxnSpMk id="41" creationId="{EB597D0A-3F2B-EEB3-C4A8-F26F577B4289}"/>
          </ac:cxnSpMkLst>
        </pc:cxnChg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3950080147" sldId="427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3494704365" sldId="428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2398304141" sldId="429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2428710379" sldId="430"/>
        </pc:sldMkLst>
      </pc:sldChg>
      <pc:sldChg chg="modSp add del mod modTransition">
        <pc:chgData name="David" userId="bce5ccbc-7b58-49ec-acb4-501dc5ec953d" providerId="ADAL" clId="{FFA1A9AF-B514-4F84-B9CD-67DFF236592A}" dt="2023-02-27T15:10:04.097" v="249" actId="2696"/>
        <pc:sldMkLst>
          <pc:docMk/>
          <pc:sldMk cId="135840460" sldId="431"/>
        </pc:sldMkLst>
        <pc:spChg chg="mod">
          <ac:chgData name="David" userId="bce5ccbc-7b58-49ec-acb4-501dc5ec953d" providerId="ADAL" clId="{FFA1A9AF-B514-4F84-B9CD-67DFF236592A}" dt="2023-02-27T15:09:57.234" v="247" actId="20577"/>
          <ac:spMkLst>
            <pc:docMk/>
            <pc:sldMk cId="135840460" sldId="431"/>
            <ac:spMk id="2" creationId="{852BA578-4EE0-23CB-C6B7-236DB8AADAE6}"/>
          </ac:spMkLst>
        </pc:spChg>
      </pc:sldChg>
      <pc:sldChg chg="modSp mod ord modTransition">
        <pc:chgData name="David" userId="bce5ccbc-7b58-49ec-acb4-501dc5ec953d" providerId="ADAL" clId="{FFA1A9AF-B514-4F84-B9CD-67DFF236592A}" dt="2023-02-27T13:51:38.820" v="67" actId="6549"/>
        <pc:sldMkLst>
          <pc:docMk/>
          <pc:sldMk cId="401901072" sldId="432"/>
        </pc:sldMkLst>
        <pc:spChg chg="mod">
          <ac:chgData name="David" userId="bce5ccbc-7b58-49ec-acb4-501dc5ec953d" providerId="ADAL" clId="{FFA1A9AF-B514-4F84-B9CD-67DFF236592A}" dt="2023-02-27T13:51:38.820" v="67" actId="6549"/>
          <ac:spMkLst>
            <pc:docMk/>
            <pc:sldMk cId="401901072" sldId="432"/>
            <ac:spMk id="2" creationId="{852BA578-4EE0-23CB-C6B7-236DB8AADAE6}"/>
          </ac:spMkLst>
        </pc:spChg>
      </pc:sldChg>
      <pc:sldChg chg="modSp mod ord modTransition">
        <pc:chgData name="David" userId="bce5ccbc-7b58-49ec-acb4-501dc5ec953d" providerId="ADAL" clId="{FFA1A9AF-B514-4F84-B9CD-67DFF236592A}" dt="2023-02-27T15:59:22.104" v="350" actId="20577"/>
        <pc:sldMkLst>
          <pc:docMk/>
          <pc:sldMk cId="529660982" sldId="433"/>
        </pc:sldMkLst>
        <pc:spChg chg="mod">
          <ac:chgData name="David" userId="bce5ccbc-7b58-49ec-acb4-501dc5ec953d" providerId="ADAL" clId="{FFA1A9AF-B514-4F84-B9CD-67DFF236592A}" dt="2023-02-27T15:59:22.104" v="350" actId="20577"/>
          <ac:spMkLst>
            <pc:docMk/>
            <pc:sldMk cId="529660982" sldId="433"/>
            <ac:spMk id="2" creationId="{852BA578-4EE0-23CB-C6B7-236DB8AADAE6}"/>
          </ac:spMkLst>
        </pc:spChg>
      </pc:sldChg>
      <pc:sldChg chg="modSp mod modTransition">
        <pc:chgData name="David" userId="bce5ccbc-7b58-49ec-acb4-501dc5ec953d" providerId="ADAL" clId="{FFA1A9AF-B514-4F84-B9CD-67DFF236592A}" dt="2023-02-27T13:53:40.534" v="71" actId="20577"/>
        <pc:sldMkLst>
          <pc:docMk/>
          <pc:sldMk cId="337275706" sldId="434"/>
        </pc:sldMkLst>
        <pc:spChg chg="mod">
          <ac:chgData name="David" userId="bce5ccbc-7b58-49ec-acb4-501dc5ec953d" providerId="ADAL" clId="{FFA1A9AF-B514-4F84-B9CD-67DFF236592A}" dt="2023-02-27T13:53:40.534" v="71" actId="20577"/>
          <ac:spMkLst>
            <pc:docMk/>
            <pc:sldMk cId="337275706" sldId="434"/>
            <ac:spMk id="2" creationId="{852BA578-4EE0-23CB-C6B7-236DB8AADAE6}"/>
          </ac:spMkLst>
        </pc:spChg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895517907" sldId="435"/>
        </pc:sldMkLst>
      </pc:sldChg>
      <pc:sldChg chg="modSp mod modTransition">
        <pc:chgData name="David" userId="bce5ccbc-7b58-49ec-acb4-501dc5ec953d" providerId="ADAL" clId="{FFA1A9AF-B514-4F84-B9CD-67DFF236592A}" dt="2023-02-27T13:54:22.977" v="78" actId="20577"/>
        <pc:sldMkLst>
          <pc:docMk/>
          <pc:sldMk cId="2466564482" sldId="436"/>
        </pc:sldMkLst>
        <pc:spChg chg="mod">
          <ac:chgData name="David" userId="bce5ccbc-7b58-49ec-acb4-501dc5ec953d" providerId="ADAL" clId="{FFA1A9AF-B514-4F84-B9CD-67DFF236592A}" dt="2023-02-27T13:54:22.977" v="78" actId="20577"/>
          <ac:spMkLst>
            <pc:docMk/>
            <pc:sldMk cId="2466564482" sldId="436"/>
            <ac:spMk id="2" creationId="{852BA578-4EE0-23CB-C6B7-236DB8AADAE6}"/>
          </ac:spMkLst>
        </pc:spChg>
      </pc:sldChg>
      <pc:sldChg chg="modSp mod modTransition">
        <pc:chgData name="David" userId="bce5ccbc-7b58-49ec-acb4-501dc5ec953d" providerId="ADAL" clId="{FFA1A9AF-B514-4F84-B9CD-67DFF236592A}" dt="2023-02-27T13:00:03.665" v="21" actId="20577"/>
        <pc:sldMkLst>
          <pc:docMk/>
          <pc:sldMk cId="3027447369" sldId="437"/>
        </pc:sldMkLst>
        <pc:spChg chg="mod">
          <ac:chgData name="David" userId="bce5ccbc-7b58-49ec-acb4-501dc5ec953d" providerId="ADAL" clId="{FFA1A9AF-B514-4F84-B9CD-67DFF236592A}" dt="2023-02-27T13:00:03.665" v="21" actId="20577"/>
          <ac:spMkLst>
            <pc:docMk/>
            <pc:sldMk cId="3027447369" sldId="437"/>
            <ac:spMk id="2" creationId="{852BA578-4EE0-23CB-C6B7-236DB8AADAE6}"/>
          </ac:spMkLst>
        </pc:spChg>
      </pc:sldChg>
      <pc:sldChg chg="mod modTransition modShow">
        <pc:chgData name="David" userId="bce5ccbc-7b58-49ec-acb4-501dc5ec953d" providerId="ADAL" clId="{FFA1A9AF-B514-4F84-B9CD-67DFF236592A}" dt="2023-02-27T17:02:16.067" v="679" actId="729"/>
        <pc:sldMkLst>
          <pc:docMk/>
          <pc:sldMk cId="546334109" sldId="438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3809382010" sldId="440"/>
        </pc:sldMkLst>
      </pc:sldChg>
      <pc:sldChg chg="modSp mod modTransition">
        <pc:chgData name="David" userId="bce5ccbc-7b58-49ec-acb4-501dc5ec953d" providerId="ADAL" clId="{FFA1A9AF-B514-4F84-B9CD-67DFF236592A}" dt="2023-02-27T12:59:58.705" v="19" actId="20577"/>
        <pc:sldMkLst>
          <pc:docMk/>
          <pc:sldMk cId="851467681" sldId="441"/>
        </pc:sldMkLst>
        <pc:spChg chg="mod">
          <ac:chgData name="David" userId="bce5ccbc-7b58-49ec-acb4-501dc5ec953d" providerId="ADAL" clId="{FFA1A9AF-B514-4F84-B9CD-67DFF236592A}" dt="2023-02-27T12:59:58.705" v="19" actId="20577"/>
          <ac:spMkLst>
            <pc:docMk/>
            <pc:sldMk cId="851467681" sldId="441"/>
            <ac:spMk id="2" creationId="{852BA578-4EE0-23CB-C6B7-236DB8AADAE6}"/>
          </ac:spMkLst>
        </pc:spChg>
      </pc:sldChg>
      <pc:sldChg chg="modSp mod modTransition">
        <pc:chgData name="David" userId="bce5ccbc-7b58-49ec-acb4-501dc5ec953d" providerId="ADAL" clId="{FFA1A9AF-B514-4F84-B9CD-67DFF236592A}" dt="2023-02-27T13:54:29.638" v="82" actId="20577"/>
        <pc:sldMkLst>
          <pc:docMk/>
          <pc:sldMk cId="4233148414" sldId="442"/>
        </pc:sldMkLst>
        <pc:spChg chg="mod">
          <ac:chgData name="David" userId="bce5ccbc-7b58-49ec-acb4-501dc5ec953d" providerId="ADAL" clId="{FFA1A9AF-B514-4F84-B9CD-67DFF236592A}" dt="2023-02-27T13:54:29.638" v="82" actId="20577"/>
          <ac:spMkLst>
            <pc:docMk/>
            <pc:sldMk cId="4233148414" sldId="442"/>
            <ac:spMk id="2" creationId="{852BA578-4EE0-23CB-C6B7-236DB8AADAE6}"/>
          </ac:spMkLst>
        </pc:spChg>
      </pc:sldChg>
      <pc:sldChg chg="modTransition modAnim">
        <pc:chgData name="David" userId="bce5ccbc-7b58-49ec-acb4-501dc5ec953d" providerId="ADAL" clId="{FFA1A9AF-B514-4F84-B9CD-67DFF236592A}" dt="2023-02-27T13:55:32.722" v="90"/>
        <pc:sldMkLst>
          <pc:docMk/>
          <pc:sldMk cId="2862751568" sldId="443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3363986072" sldId="445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3143213706" sldId="446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351514894" sldId="447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1874868883" sldId="448"/>
        </pc:sldMkLst>
      </pc:sldChg>
      <pc:sldChg chg="modSp mod modTransition">
        <pc:chgData name="David" userId="bce5ccbc-7b58-49ec-acb4-501dc5ec953d" providerId="ADAL" clId="{FFA1A9AF-B514-4F84-B9CD-67DFF236592A}" dt="2023-02-27T13:53:52.111" v="75" actId="20577"/>
        <pc:sldMkLst>
          <pc:docMk/>
          <pc:sldMk cId="2751904994" sldId="449"/>
        </pc:sldMkLst>
        <pc:spChg chg="mod">
          <ac:chgData name="David" userId="bce5ccbc-7b58-49ec-acb4-501dc5ec953d" providerId="ADAL" clId="{FFA1A9AF-B514-4F84-B9CD-67DFF236592A}" dt="2023-02-27T13:53:52.111" v="75" actId="20577"/>
          <ac:spMkLst>
            <pc:docMk/>
            <pc:sldMk cId="2751904994" sldId="449"/>
            <ac:spMk id="2" creationId="{852BA578-4EE0-23CB-C6B7-236DB8AADAE6}"/>
          </ac:spMkLst>
        </pc:spChg>
      </pc:sldChg>
      <pc:sldChg chg="modSp mod modTransition">
        <pc:chgData name="David" userId="bce5ccbc-7b58-49ec-acb4-501dc5ec953d" providerId="ADAL" clId="{FFA1A9AF-B514-4F84-B9CD-67DFF236592A}" dt="2023-02-27T13:53:44.238" v="73" actId="20577"/>
        <pc:sldMkLst>
          <pc:docMk/>
          <pc:sldMk cId="3691024571" sldId="450"/>
        </pc:sldMkLst>
        <pc:spChg chg="mod">
          <ac:chgData name="David" userId="bce5ccbc-7b58-49ec-acb4-501dc5ec953d" providerId="ADAL" clId="{FFA1A9AF-B514-4F84-B9CD-67DFF236592A}" dt="2023-02-27T13:53:44.238" v="73" actId="20577"/>
          <ac:spMkLst>
            <pc:docMk/>
            <pc:sldMk cId="3691024571" sldId="450"/>
            <ac:spMk id="2" creationId="{852BA578-4EE0-23CB-C6B7-236DB8AADAE6}"/>
          </ac:spMkLst>
        </pc:spChg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843066730" sldId="451"/>
        </pc:sldMkLst>
      </pc:sldChg>
      <pc:sldChg chg="modSp mod ord modTransition">
        <pc:chgData name="David" userId="bce5ccbc-7b58-49ec-acb4-501dc5ec953d" providerId="ADAL" clId="{FFA1A9AF-B514-4F84-B9CD-67DFF236592A}" dt="2023-02-27T15:59:18.544" v="348" actId="20577"/>
        <pc:sldMkLst>
          <pc:docMk/>
          <pc:sldMk cId="272461472" sldId="452"/>
        </pc:sldMkLst>
        <pc:spChg chg="mod">
          <ac:chgData name="David" userId="bce5ccbc-7b58-49ec-acb4-501dc5ec953d" providerId="ADAL" clId="{FFA1A9AF-B514-4F84-B9CD-67DFF236592A}" dt="2023-02-27T15:59:18.544" v="348" actId="20577"/>
          <ac:spMkLst>
            <pc:docMk/>
            <pc:sldMk cId="272461472" sldId="452"/>
            <ac:spMk id="2" creationId="{852BA578-4EE0-23CB-C6B7-236DB8AADAE6}"/>
          </ac:spMkLst>
        </pc:spChg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2773468763" sldId="453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2504535238" sldId="454"/>
        </pc:sldMkLst>
      </pc:sldChg>
      <pc:sldChg chg="modTransition">
        <pc:chgData name="David" userId="bce5ccbc-7b58-49ec-acb4-501dc5ec953d" providerId="ADAL" clId="{FFA1A9AF-B514-4F84-B9CD-67DFF236592A}" dt="2023-02-27T16:23:20.675" v="419"/>
        <pc:sldMkLst>
          <pc:docMk/>
          <pc:sldMk cId="533918118" sldId="455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2913125110" sldId="456"/>
        </pc:sldMkLst>
      </pc:sldChg>
      <pc:sldChg chg="modSp mod modTransition">
        <pc:chgData name="David" userId="bce5ccbc-7b58-49ec-acb4-501dc5ec953d" providerId="ADAL" clId="{FFA1A9AF-B514-4F84-B9CD-67DFF236592A}" dt="2023-02-27T13:54:33.367" v="84" actId="20577"/>
        <pc:sldMkLst>
          <pc:docMk/>
          <pc:sldMk cId="3190869077" sldId="457"/>
        </pc:sldMkLst>
        <pc:spChg chg="mod">
          <ac:chgData name="David" userId="bce5ccbc-7b58-49ec-acb4-501dc5ec953d" providerId="ADAL" clId="{FFA1A9AF-B514-4F84-B9CD-67DFF236592A}" dt="2023-02-27T13:54:33.367" v="84" actId="20577"/>
          <ac:spMkLst>
            <pc:docMk/>
            <pc:sldMk cId="3190869077" sldId="457"/>
            <ac:spMk id="2" creationId="{852BA578-4EE0-23CB-C6B7-236DB8AADAE6}"/>
          </ac:spMkLst>
        </pc:spChg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2370690818" sldId="458"/>
        </pc:sldMkLst>
      </pc:sldChg>
      <pc:sldChg chg="modSp mod modTransition">
        <pc:chgData name="David" userId="bce5ccbc-7b58-49ec-acb4-501dc5ec953d" providerId="ADAL" clId="{FFA1A9AF-B514-4F84-B9CD-67DFF236592A}" dt="2023-02-27T13:54:38.607" v="86" actId="20577"/>
        <pc:sldMkLst>
          <pc:docMk/>
          <pc:sldMk cId="2939582171" sldId="459"/>
        </pc:sldMkLst>
        <pc:spChg chg="mod">
          <ac:chgData name="David" userId="bce5ccbc-7b58-49ec-acb4-501dc5ec953d" providerId="ADAL" clId="{FFA1A9AF-B514-4F84-B9CD-67DFF236592A}" dt="2023-02-27T13:54:38.607" v="86" actId="20577"/>
          <ac:spMkLst>
            <pc:docMk/>
            <pc:sldMk cId="2939582171" sldId="459"/>
            <ac:spMk id="2" creationId="{852BA578-4EE0-23CB-C6B7-236DB8AADAE6}"/>
          </ac:spMkLst>
        </pc:spChg>
      </pc:sldChg>
      <pc:sldChg chg="modSp mod modTransition">
        <pc:chgData name="David" userId="bce5ccbc-7b58-49ec-acb4-501dc5ec953d" providerId="ADAL" clId="{FFA1A9AF-B514-4F84-B9CD-67DFF236592A}" dt="2023-02-27T13:54:41.919" v="88" actId="20577"/>
        <pc:sldMkLst>
          <pc:docMk/>
          <pc:sldMk cId="3670708357" sldId="460"/>
        </pc:sldMkLst>
        <pc:spChg chg="mod">
          <ac:chgData name="David" userId="bce5ccbc-7b58-49ec-acb4-501dc5ec953d" providerId="ADAL" clId="{FFA1A9AF-B514-4F84-B9CD-67DFF236592A}" dt="2023-02-27T13:54:41.919" v="88" actId="20577"/>
          <ac:spMkLst>
            <pc:docMk/>
            <pc:sldMk cId="3670708357" sldId="460"/>
            <ac:spMk id="2" creationId="{852BA578-4EE0-23CB-C6B7-236DB8AADAE6}"/>
          </ac:spMkLst>
        </pc:spChg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3535900862" sldId="461"/>
        </pc:sldMkLst>
      </pc:sldChg>
      <pc:sldChg chg="modTransition">
        <pc:chgData name="David" userId="bce5ccbc-7b58-49ec-acb4-501dc5ec953d" providerId="ADAL" clId="{FFA1A9AF-B514-4F84-B9CD-67DFF236592A}" dt="2023-02-27T17:01:16.770" v="678"/>
        <pc:sldMkLst>
          <pc:docMk/>
          <pc:sldMk cId="728211415" sldId="462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2786240500" sldId="463"/>
        </pc:sldMkLst>
      </pc:sldChg>
      <pc:sldChg chg="modTransition">
        <pc:chgData name="David" userId="bce5ccbc-7b58-49ec-acb4-501dc5ec953d" providerId="ADAL" clId="{FFA1A9AF-B514-4F84-B9CD-67DFF236592A}" dt="2023-02-27T10:13:48.017" v="0"/>
        <pc:sldMkLst>
          <pc:docMk/>
          <pc:sldMk cId="430117910" sldId="464"/>
        </pc:sldMkLst>
      </pc:sldChg>
      <pc:sldChg chg="addSp delSp modSp add mod ord modClrScheme modAnim chgLayout">
        <pc:chgData name="David" userId="bce5ccbc-7b58-49ec-acb4-501dc5ec953d" providerId="ADAL" clId="{FFA1A9AF-B514-4F84-B9CD-67DFF236592A}" dt="2023-02-27T15:59:10.146" v="346"/>
        <pc:sldMkLst>
          <pc:docMk/>
          <pc:sldMk cId="3517204208" sldId="465"/>
        </pc:sldMkLst>
        <pc:spChg chg="del">
          <ac:chgData name="David" userId="bce5ccbc-7b58-49ec-acb4-501dc5ec953d" providerId="ADAL" clId="{FFA1A9AF-B514-4F84-B9CD-67DFF236592A}" dt="2023-02-27T13:17:00.135" v="47" actId="478"/>
          <ac:spMkLst>
            <pc:docMk/>
            <pc:sldMk cId="3517204208" sldId="465"/>
            <ac:spMk id="2" creationId="{852BA578-4EE0-23CB-C6B7-236DB8AADAE6}"/>
          </ac:spMkLst>
        </pc:spChg>
        <pc:spChg chg="del">
          <ac:chgData name="David" userId="bce5ccbc-7b58-49ec-acb4-501dc5ec953d" providerId="ADAL" clId="{FFA1A9AF-B514-4F84-B9CD-67DFF236592A}" dt="2023-02-27T13:17:01.864" v="48" actId="478"/>
          <ac:spMkLst>
            <pc:docMk/>
            <pc:sldMk cId="3517204208" sldId="465"/>
            <ac:spMk id="3" creationId="{D4E0178F-5CD2-255E-4E29-019CFE490999}"/>
          </ac:spMkLst>
        </pc:spChg>
        <pc:spChg chg="add del mod">
          <ac:chgData name="David" userId="bce5ccbc-7b58-49ec-acb4-501dc5ec953d" providerId="ADAL" clId="{FFA1A9AF-B514-4F84-B9CD-67DFF236592A}" dt="2023-02-27T13:17:06.459" v="49" actId="700"/>
          <ac:spMkLst>
            <pc:docMk/>
            <pc:sldMk cId="3517204208" sldId="465"/>
            <ac:spMk id="5" creationId="{DCBF757C-2581-E63A-1908-F7E48EFE260C}"/>
          </ac:spMkLst>
        </pc:spChg>
        <pc:picChg chg="add del mod">
          <ac:chgData name="David" userId="bce5ccbc-7b58-49ec-acb4-501dc5ec953d" providerId="ADAL" clId="{FFA1A9AF-B514-4F84-B9CD-67DFF236592A}" dt="2023-02-27T13:44:28.286" v="57" actId="478"/>
          <ac:picMkLst>
            <pc:docMk/>
            <pc:sldMk cId="3517204208" sldId="465"/>
            <ac:picMk id="7" creationId="{27EBD3CE-73E2-3B3E-6FA2-916242B5F54B}"/>
          </ac:picMkLst>
        </pc:picChg>
        <pc:picChg chg="add del mod">
          <ac:chgData name="David" userId="bce5ccbc-7b58-49ec-acb4-501dc5ec953d" providerId="ADAL" clId="{FFA1A9AF-B514-4F84-B9CD-67DFF236592A}" dt="2023-02-27T13:44:27.582" v="56" actId="478"/>
          <ac:picMkLst>
            <pc:docMk/>
            <pc:sldMk cId="3517204208" sldId="465"/>
            <ac:picMk id="9" creationId="{035167A4-07A7-8AAD-0AFC-F6619FEEF53C}"/>
          </ac:picMkLst>
        </pc:picChg>
        <pc:picChg chg="add del">
          <ac:chgData name="David" userId="bce5ccbc-7b58-49ec-acb4-501dc5ec953d" providerId="ADAL" clId="{FFA1A9AF-B514-4F84-B9CD-67DFF236592A}" dt="2023-02-27T13:48:10.382" v="59" actId="478"/>
          <ac:picMkLst>
            <pc:docMk/>
            <pc:sldMk cId="3517204208" sldId="465"/>
            <ac:picMk id="11" creationId="{1020D994-1B7D-BAA0-CF34-5E27A32AAD7E}"/>
          </ac:picMkLst>
        </pc:picChg>
        <pc:picChg chg="add ord">
          <ac:chgData name="David" userId="bce5ccbc-7b58-49ec-acb4-501dc5ec953d" providerId="ADAL" clId="{FFA1A9AF-B514-4F84-B9CD-67DFF236592A}" dt="2023-02-27T15:57:48.212" v="343" actId="167"/>
          <ac:picMkLst>
            <pc:docMk/>
            <pc:sldMk cId="3517204208" sldId="465"/>
            <ac:picMk id="13" creationId="{C26DC8D4-D801-9FB3-5ADD-4670B0E18D45}"/>
          </ac:picMkLst>
        </pc:picChg>
        <pc:picChg chg="add ord">
          <ac:chgData name="David" userId="bce5ccbc-7b58-49ec-acb4-501dc5ec953d" providerId="ADAL" clId="{FFA1A9AF-B514-4F84-B9CD-67DFF236592A}" dt="2023-02-27T13:51:09.563" v="66" actId="167"/>
          <ac:picMkLst>
            <pc:docMk/>
            <pc:sldMk cId="3517204208" sldId="465"/>
            <ac:picMk id="15" creationId="{7E4816BC-7DFB-5741-6275-206CAFAABE6C}"/>
          </ac:picMkLst>
        </pc:picChg>
        <pc:picChg chg="add ord">
          <ac:chgData name="David" userId="bce5ccbc-7b58-49ec-acb4-501dc5ec953d" providerId="ADAL" clId="{FFA1A9AF-B514-4F84-B9CD-67DFF236592A}" dt="2023-02-27T13:51:03.484" v="64" actId="167"/>
          <ac:picMkLst>
            <pc:docMk/>
            <pc:sldMk cId="3517204208" sldId="465"/>
            <ac:picMk id="17" creationId="{82338C79-2624-4EF2-8908-950AB9FCB461}"/>
          </ac:picMkLst>
        </pc:picChg>
      </pc:sldChg>
      <pc:sldChg chg="addSp delSp modSp new mod modTransition setBg setClrOvrMap">
        <pc:chgData name="David" userId="bce5ccbc-7b58-49ec-acb4-501dc5ec953d" providerId="ADAL" clId="{FFA1A9AF-B514-4F84-B9CD-67DFF236592A}" dt="2023-02-27T14:51:19.508" v="107" actId="26606"/>
        <pc:sldMkLst>
          <pc:docMk/>
          <pc:sldMk cId="3040956738" sldId="466"/>
        </pc:sldMkLst>
        <pc:spChg chg="add del">
          <ac:chgData name="David" userId="bce5ccbc-7b58-49ec-acb4-501dc5ec953d" providerId="ADAL" clId="{FFA1A9AF-B514-4F84-B9CD-67DFF236592A}" dt="2023-02-27T14:51:19.508" v="107" actId="26606"/>
          <ac:spMkLst>
            <pc:docMk/>
            <pc:sldMk cId="3040956738" sldId="466"/>
            <ac:spMk id="7" creationId="{AB8C311F-7253-4AED-9701-7FC0708C41C7}"/>
          </ac:spMkLst>
        </pc:spChg>
        <pc:spChg chg="add del">
          <ac:chgData name="David" userId="bce5ccbc-7b58-49ec-acb4-501dc5ec953d" providerId="ADAL" clId="{FFA1A9AF-B514-4F84-B9CD-67DFF236592A}" dt="2023-02-27T14:50:45.923" v="100" actId="26606"/>
          <ac:spMkLst>
            <pc:docMk/>
            <pc:sldMk cId="3040956738" sldId="466"/>
            <ac:spMk id="10" creationId="{42A4FC2C-047E-45A5-965D-8E1E3BF09BC6}"/>
          </ac:spMkLst>
        </pc:spChg>
        <pc:spChg chg="add del">
          <ac:chgData name="David" userId="bce5ccbc-7b58-49ec-acb4-501dc5ec953d" providerId="ADAL" clId="{FFA1A9AF-B514-4F84-B9CD-67DFF236592A}" dt="2023-02-27T14:51:19.508" v="107" actId="26606"/>
          <ac:spMkLst>
            <pc:docMk/>
            <pc:sldMk cId="3040956738" sldId="466"/>
            <ac:spMk id="12" creationId="{E2384209-CB15-4CDF-9D31-C44FD9A3F20D}"/>
          </ac:spMkLst>
        </pc:spChg>
        <pc:spChg chg="add del">
          <ac:chgData name="David" userId="bce5ccbc-7b58-49ec-acb4-501dc5ec953d" providerId="ADAL" clId="{FFA1A9AF-B514-4F84-B9CD-67DFF236592A}" dt="2023-02-27T14:51:19.508" v="107" actId="26606"/>
          <ac:spMkLst>
            <pc:docMk/>
            <pc:sldMk cId="3040956738" sldId="466"/>
            <ac:spMk id="14" creationId="{2633B3B5-CC90-43F0-8714-D31D1F3F0209}"/>
          </ac:spMkLst>
        </pc:spChg>
        <pc:spChg chg="add del">
          <ac:chgData name="David" userId="bce5ccbc-7b58-49ec-acb4-501dc5ec953d" providerId="ADAL" clId="{FFA1A9AF-B514-4F84-B9CD-67DFF236592A}" dt="2023-02-27T14:51:19.508" v="107" actId="26606"/>
          <ac:spMkLst>
            <pc:docMk/>
            <pc:sldMk cId="3040956738" sldId="466"/>
            <ac:spMk id="16" creationId="{A8D57A06-A426-446D-B02C-A2DC6B62E45E}"/>
          </ac:spMkLst>
        </pc:spChg>
        <pc:spChg chg="add">
          <ac:chgData name="David" userId="bce5ccbc-7b58-49ec-acb4-501dc5ec953d" providerId="ADAL" clId="{FFA1A9AF-B514-4F84-B9CD-67DFF236592A}" dt="2023-02-27T14:51:19.508" v="107" actId="26606"/>
          <ac:spMkLst>
            <pc:docMk/>
            <pc:sldMk cId="3040956738" sldId="466"/>
            <ac:spMk id="21" creationId="{AB8C311F-7253-4AED-9701-7FC0708C41C7}"/>
          </ac:spMkLst>
        </pc:spChg>
        <pc:spChg chg="add">
          <ac:chgData name="David" userId="bce5ccbc-7b58-49ec-acb4-501dc5ec953d" providerId="ADAL" clId="{FFA1A9AF-B514-4F84-B9CD-67DFF236592A}" dt="2023-02-27T14:51:19.508" v="107" actId="26606"/>
          <ac:spMkLst>
            <pc:docMk/>
            <pc:sldMk cId="3040956738" sldId="466"/>
            <ac:spMk id="23" creationId="{FD073016-B734-483B-8953-5BADEE145112}"/>
          </ac:spMkLst>
        </pc:spChg>
        <pc:spChg chg="add">
          <ac:chgData name="David" userId="bce5ccbc-7b58-49ec-acb4-501dc5ec953d" providerId="ADAL" clId="{FFA1A9AF-B514-4F84-B9CD-67DFF236592A}" dt="2023-02-27T14:51:19.508" v="107" actId="26606"/>
          <ac:spMkLst>
            <pc:docMk/>
            <pc:sldMk cId="3040956738" sldId="466"/>
            <ac:spMk id="25" creationId="{90A7EAB6-59D3-4325-8DE6-E0CA4009CE53}"/>
          </ac:spMkLst>
        </pc:spChg>
        <pc:spChg chg="add">
          <ac:chgData name="David" userId="bce5ccbc-7b58-49ec-acb4-501dc5ec953d" providerId="ADAL" clId="{FFA1A9AF-B514-4F84-B9CD-67DFF236592A}" dt="2023-02-27T14:51:19.508" v="107" actId="26606"/>
          <ac:spMkLst>
            <pc:docMk/>
            <pc:sldMk cId="3040956738" sldId="466"/>
            <ac:spMk id="27" creationId="{A8D57A06-A426-446D-B02C-A2DC6B62E45E}"/>
          </ac:spMkLst>
        </pc:spChg>
        <pc:picChg chg="add del">
          <ac:chgData name="David" userId="bce5ccbc-7b58-49ec-acb4-501dc5ec953d" providerId="ADAL" clId="{FFA1A9AF-B514-4F84-B9CD-67DFF236592A}" dt="2023-02-27T14:48:46.626" v="97" actId="478"/>
          <ac:picMkLst>
            <pc:docMk/>
            <pc:sldMk cId="3040956738" sldId="466"/>
            <ac:picMk id="3" creationId="{68DAB667-3D57-206F-3390-8B76863989AF}"/>
          </ac:picMkLst>
        </pc:picChg>
        <pc:picChg chg="add mod">
          <ac:chgData name="David" userId="bce5ccbc-7b58-49ec-acb4-501dc5ec953d" providerId="ADAL" clId="{FFA1A9AF-B514-4F84-B9CD-67DFF236592A}" dt="2023-02-27T14:51:19.491" v="106" actId="26606"/>
          <ac:picMkLst>
            <pc:docMk/>
            <pc:sldMk cId="3040956738" sldId="466"/>
            <ac:picMk id="5" creationId="{0BC5531E-487C-46C0-462A-6362E67F43B6}"/>
          </ac:picMkLst>
        </pc:picChg>
      </pc:sldChg>
      <pc:sldChg chg="delSp modSp add mod ord delAnim">
        <pc:chgData name="David" userId="bce5ccbc-7b58-49ec-acb4-501dc5ec953d" providerId="ADAL" clId="{FFA1A9AF-B514-4F84-B9CD-67DFF236592A}" dt="2023-02-27T14:53:54.174" v="115" actId="732"/>
        <pc:sldMkLst>
          <pc:docMk/>
          <pc:sldMk cId="3918298370" sldId="467"/>
        </pc:sldMkLst>
        <pc:picChg chg="del">
          <ac:chgData name="David" userId="bce5ccbc-7b58-49ec-acb4-501dc5ec953d" providerId="ADAL" clId="{FFA1A9AF-B514-4F84-B9CD-67DFF236592A}" dt="2023-02-27T14:53:40.603" v="111" actId="478"/>
          <ac:picMkLst>
            <pc:docMk/>
            <pc:sldMk cId="3918298370" sldId="467"/>
            <ac:picMk id="2" creationId="{E51E1DF6-CA07-077B-DD55-FEEA511AD69A}"/>
          </ac:picMkLst>
        </pc:picChg>
        <pc:picChg chg="mod modCrop">
          <ac:chgData name="David" userId="bce5ccbc-7b58-49ec-acb4-501dc5ec953d" providerId="ADAL" clId="{FFA1A9AF-B514-4F84-B9CD-67DFF236592A}" dt="2023-02-27T14:53:54.174" v="115" actId="732"/>
          <ac:picMkLst>
            <pc:docMk/>
            <pc:sldMk cId="3918298370" sldId="467"/>
            <ac:picMk id="5" creationId="{251150BA-8B8B-477D-82C8-73A14AE08EC4}"/>
          </ac:picMkLst>
        </pc:picChg>
      </pc:sldChg>
      <pc:sldChg chg="addSp delSp modSp new mod modTransition modAnim">
        <pc:chgData name="David" userId="bce5ccbc-7b58-49ec-acb4-501dc5ec953d" providerId="ADAL" clId="{FFA1A9AF-B514-4F84-B9CD-67DFF236592A}" dt="2023-02-27T15:06:25.753" v="220"/>
        <pc:sldMkLst>
          <pc:docMk/>
          <pc:sldMk cId="1060475274" sldId="468"/>
        </pc:sldMkLst>
        <pc:spChg chg="add del">
          <ac:chgData name="David" userId="bce5ccbc-7b58-49ec-acb4-501dc5ec953d" providerId="ADAL" clId="{FFA1A9AF-B514-4F84-B9CD-67DFF236592A}" dt="2023-02-27T15:00:05.616" v="139" actId="22"/>
          <ac:spMkLst>
            <pc:docMk/>
            <pc:sldMk cId="1060475274" sldId="468"/>
            <ac:spMk id="9" creationId="{55B27D6F-0F36-FC08-8992-411EECABBE66}"/>
          </ac:spMkLst>
        </pc:spChg>
        <pc:spChg chg="add mod">
          <ac:chgData name="David" userId="bce5ccbc-7b58-49ec-acb4-501dc5ec953d" providerId="ADAL" clId="{FFA1A9AF-B514-4F84-B9CD-67DFF236592A}" dt="2023-02-27T15:06:12.199" v="219" actId="403"/>
          <ac:spMkLst>
            <pc:docMk/>
            <pc:sldMk cId="1060475274" sldId="468"/>
            <ac:spMk id="18" creationId="{0403AE81-680F-744A-418F-40E5024635DC}"/>
          </ac:spMkLst>
        </pc:spChg>
        <pc:picChg chg="add del mod">
          <ac:chgData name="David" userId="bce5ccbc-7b58-49ec-acb4-501dc5ec953d" providerId="ADAL" clId="{FFA1A9AF-B514-4F84-B9CD-67DFF236592A}" dt="2023-02-27T14:58:54.961" v="127" actId="478"/>
          <ac:picMkLst>
            <pc:docMk/>
            <pc:sldMk cId="1060475274" sldId="468"/>
            <ac:picMk id="3" creationId="{55E33AAC-5289-95A8-DE45-CDF835DF1080}"/>
          </ac:picMkLst>
        </pc:picChg>
        <pc:picChg chg="add del mod">
          <ac:chgData name="David" userId="bce5ccbc-7b58-49ec-acb4-501dc5ec953d" providerId="ADAL" clId="{FFA1A9AF-B514-4F84-B9CD-67DFF236592A}" dt="2023-02-27T15:02:24.913" v="160" actId="478"/>
          <ac:picMkLst>
            <pc:docMk/>
            <pc:sldMk cId="1060475274" sldId="468"/>
            <ac:picMk id="3" creationId="{F3B1B6DE-77E7-9580-6B16-0DE1DA7E84A6}"/>
          </ac:picMkLst>
        </pc:picChg>
        <pc:picChg chg="add del mod">
          <ac:chgData name="David" userId="bce5ccbc-7b58-49ec-acb4-501dc5ec953d" providerId="ADAL" clId="{FFA1A9AF-B514-4F84-B9CD-67DFF236592A}" dt="2023-02-27T15:02:23.593" v="159" actId="478"/>
          <ac:picMkLst>
            <pc:docMk/>
            <pc:sldMk cId="1060475274" sldId="468"/>
            <ac:picMk id="5" creationId="{F405E948-2868-CC17-5C2C-D5F6F68170CA}"/>
          </ac:picMkLst>
        </pc:picChg>
        <pc:picChg chg="add del mod">
          <ac:chgData name="David" userId="bce5ccbc-7b58-49ec-acb4-501dc5ec953d" providerId="ADAL" clId="{FFA1A9AF-B514-4F84-B9CD-67DFF236592A}" dt="2023-02-27T14:58:56.489" v="128" actId="478"/>
          <ac:picMkLst>
            <pc:docMk/>
            <pc:sldMk cId="1060475274" sldId="468"/>
            <ac:picMk id="5" creationId="{F6B1A7AE-196B-0D85-E244-33524C3A6BB4}"/>
          </ac:picMkLst>
        </pc:picChg>
        <pc:picChg chg="add del mod">
          <ac:chgData name="David" userId="bce5ccbc-7b58-49ec-acb4-501dc5ec953d" providerId="ADAL" clId="{FFA1A9AF-B514-4F84-B9CD-67DFF236592A}" dt="2023-02-27T15:02:23.137" v="158" actId="478"/>
          <ac:picMkLst>
            <pc:docMk/>
            <pc:sldMk cId="1060475274" sldId="468"/>
            <ac:picMk id="7" creationId="{2AE61750-10DF-1AD7-B8D6-E4E8324689B4}"/>
          </ac:picMkLst>
        </pc:picChg>
        <pc:picChg chg="add del mod">
          <ac:chgData name="David" userId="bce5ccbc-7b58-49ec-acb4-501dc5ec953d" providerId="ADAL" clId="{FFA1A9AF-B514-4F84-B9CD-67DFF236592A}" dt="2023-02-27T15:00:14.160" v="144"/>
          <ac:picMkLst>
            <pc:docMk/>
            <pc:sldMk cId="1060475274" sldId="468"/>
            <ac:picMk id="11" creationId="{BD73DACD-49AF-22EA-837C-9930C6B578C4}"/>
          </ac:picMkLst>
        </pc:picChg>
        <pc:picChg chg="add del mod">
          <ac:chgData name="David" userId="bce5ccbc-7b58-49ec-acb4-501dc5ec953d" providerId="ADAL" clId="{FFA1A9AF-B514-4F84-B9CD-67DFF236592A}" dt="2023-02-27T15:02:12.889" v="156" actId="478"/>
          <ac:picMkLst>
            <pc:docMk/>
            <pc:sldMk cId="1060475274" sldId="468"/>
            <ac:picMk id="13" creationId="{D2587716-79F0-6AB8-BE99-3E80F91CC26A}"/>
          </ac:picMkLst>
        </pc:picChg>
        <pc:picChg chg="add del mod">
          <ac:chgData name="David" userId="bce5ccbc-7b58-49ec-acb4-501dc5ec953d" providerId="ADAL" clId="{FFA1A9AF-B514-4F84-B9CD-67DFF236592A}" dt="2023-02-27T15:02:05.282" v="154" actId="478"/>
          <ac:picMkLst>
            <pc:docMk/>
            <pc:sldMk cId="1060475274" sldId="468"/>
            <ac:picMk id="15" creationId="{2E4A1A19-B40B-BB01-F671-9B57B69335AF}"/>
          </ac:picMkLst>
        </pc:picChg>
        <pc:picChg chg="add mod">
          <ac:chgData name="David" userId="bce5ccbc-7b58-49ec-acb4-501dc5ec953d" providerId="ADAL" clId="{FFA1A9AF-B514-4F84-B9CD-67DFF236592A}" dt="2023-02-27T15:04:01.051" v="167" actId="1076"/>
          <ac:picMkLst>
            <pc:docMk/>
            <pc:sldMk cId="1060475274" sldId="468"/>
            <ac:picMk id="17" creationId="{DF21B3D6-8994-3E83-FEFF-DAC0481B4D2E}"/>
          </ac:picMkLst>
        </pc:picChg>
      </pc:sldChg>
      <pc:sldChg chg="modSp add mod ord">
        <pc:chgData name="David" userId="bce5ccbc-7b58-49ec-acb4-501dc5ec953d" providerId="ADAL" clId="{FFA1A9AF-B514-4F84-B9CD-67DFF236592A}" dt="2023-02-27T15:10:25.065" v="322" actId="20577"/>
        <pc:sldMkLst>
          <pc:docMk/>
          <pc:sldMk cId="3218199593" sldId="469"/>
        </pc:sldMkLst>
        <pc:spChg chg="mod">
          <ac:chgData name="David" userId="bce5ccbc-7b58-49ec-acb4-501dc5ec953d" providerId="ADAL" clId="{FFA1A9AF-B514-4F84-B9CD-67DFF236592A}" dt="2023-02-27T15:10:25.065" v="322" actId="20577"/>
          <ac:spMkLst>
            <pc:docMk/>
            <pc:sldMk cId="3218199593" sldId="469"/>
            <ac:spMk id="2" creationId="{852BA578-4EE0-23CB-C6B7-236DB8AADAE6}"/>
          </ac:spMkLst>
        </pc:spChg>
      </pc:sldChg>
      <pc:sldChg chg="addSp modSp new mod modTransition modAnim">
        <pc:chgData name="David" userId="bce5ccbc-7b58-49ec-acb4-501dc5ec953d" providerId="ADAL" clId="{FFA1A9AF-B514-4F84-B9CD-67DFF236592A}" dt="2023-02-27T15:53:30.837" v="342"/>
        <pc:sldMkLst>
          <pc:docMk/>
          <pc:sldMk cId="2745019103" sldId="470"/>
        </pc:sldMkLst>
        <pc:picChg chg="add mod ord">
          <ac:chgData name="David" userId="bce5ccbc-7b58-49ec-acb4-501dc5ec953d" providerId="ADAL" clId="{FFA1A9AF-B514-4F84-B9CD-67DFF236592A}" dt="2023-02-27T15:52:54.328" v="339" actId="167"/>
          <ac:picMkLst>
            <pc:docMk/>
            <pc:sldMk cId="2745019103" sldId="470"/>
            <ac:picMk id="3" creationId="{5C259FDD-63D5-A284-AB36-04DB3CD330B7}"/>
          </ac:picMkLst>
        </pc:picChg>
        <pc:picChg chg="add mod ord">
          <ac:chgData name="David" userId="bce5ccbc-7b58-49ec-acb4-501dc5ec953d" providerId="ADAL" clId="{FFA1A9AF-B514-4F84-B9CD-67DFF236592A}" dt="2023-02-27T15:52:59.935" v="340" actId="167"/>
          <ac:picMkLst>
            <pc:docMk/>
            <pc:sldMk cId="2745019103" sldId="470"/>
            <ac:picMk id="5" creationId="{21C718CC-A9E8-F4D9-338F-598604141E5D}"/>
          </ac:picMkLst>
        </pc:picChg>
      </pc:sldChg>
      <pc:sldChg chg="addSp modSp add mod modAnim">
        <pc:chgData name="David" userId="bce5ccbc-7b58-49ec-acb4-501dc5ec953d" providerId="ADAL" clId="{FFA1A9AF-B514-4F84-B9CD-67DFF236592A}" dt="2023-02-27T16:07:00.027" v="403"/>
        <pc:sldMkLst>
          <pc:docMk/>
          <pc:sldMk cId="1143085662" sldId="471"/>
        </pc:sldMkLst>
        <pc:spChg chg="add mod">
          <ac:chgData name="David" userId="bce5ccbc-7b58-49ec-acb4-501dc5ec953d" providerId="ADAL" clId="{FFA1A9AF-B514-4F84-B9CD-67DFF236592A}" dt="2023-02-27T16:05:47.825" v="398" actId="2085"/>
          <ac:spMkLst>
            <pc:docMk/>
            <pc:sldMk cId="1143085662" sldId="471"/>
            <ac:spMk id="3" creationId="{A372309D-938E-B566-8388-DC5853D02916}"/>
          </ac:spMkLst>
        </pc:spChg>
      </pc:sldChg>
      <pc:sldChg chg="addSp modSp add mod ord modAnim">
        <pc:chgData name="David" userId="bce5ccbc-7b58-49ec-acb4-501dc5ec953d" providerId="ADAL" clId="{FFA1A9AF-B514-4F84-B9CD-67DFF236592A}" dt="2023-02-27T17:00:14.370" v="677"/>
        <pc:sldMkLst>
          <pc:docMk/>
          <pc:sldMk cId="2043929025" sldId="472"/>
        </pc:sldMkLst>
        <pc:spChg chg="add mod">
          <ac:chgData name="David" userId="bce5ccbc-7b58-49ec-acb4-501dc5ec953d" providerId="ADAL" clId="{FFA1A9AF-B514-4F84-B9CD-67DFF236592A}" dt="2023-02-27T16:59:40.256" v="676" actId="404"/>
          <ac:spMkLst>
            <pc:docMk/>
            <pc:sldMk cId="2043929025" sldId="472"/>
            <ac:spMk id="4" creationId="{B02285B4-2107-EF4C-B39A-12F472445188}"/>
          </ac:spMkLst>
        </pc:spChg>
      </pc:sldChg>
      <pc:sldChg chg="modSp add ord modAnim">
        <pc:chgData name="David" userId="bce5ccbc-7b58-49ec-acb4-501dc5ec953d" providerId="ADAL" clId="{FFA1A9AF-B514-4F84-B9CD-67DFF236592A}" dt="2023-02-27T17:03:59.277" v="725"/>
        <pc:sldMkLst>
          <pc:docMk/>
          <pc:sldMk cId="276108254" sldId="473"/>
        </pc:sldMkLst>
        <pc:spChg chg="mod">
          <ac:chgData name="David" userId="bce5ccbc-7b58-49ec-acb4-501dc5ec953d" providerId="ADAL" clId="{FFA1A9AF-B514-4F84-B9CD-67DFF236592A}" dt="2023-02-27T17:03:52.660" v="724" actId="120"/>
          <ac:spMkLst>
            <pc:docMk/>
            <pc:sldMk cId="276108254" sldId="473"/>
            <ac:spMk id="4" creationId="{B02285B4-2107-EF4C-B39A-12F472445188}"/>
          </ac:spMkLst>
        </pc:spChg>
      </pc:sldChg>
      <pc:sldChg chg="addSp delSp modSp new mod modTransition modClrScheme chgLayout">
        <pc:chgData name="David" userId="bce5ccbc-7b58-49ec-acb4-501dc5ec953d" providerId="ADAL" clId="{FFA1A9AF-B514-4F84-B9CD-67DFF236592A}" dt="2023-02-27T17:16:56.440" v="844"/>
        <pc:sldMkLst>
          <pc:docMk/>
          <pc:sldMk cId="3341201336" sldId="475"/>
        </pc:sldMkLst>
        <pc:spChg chg="del">
          <ac:chgData name="David" userId="bce5ccbc-7b58-49ec-acb4-501dc5ec953d" providerId="ADAL" clId="{FFA1A9AF-B514-4F84-B9CD-67DFF236592A}" dt="2023-02-27T17:16:02.476" v="833" actId="700"/>
          <ac:spMkLst>
            <pc:docMk/>
            <pc:sldMk cId="3341201336" sldId="475"/>
            <ac:spMk id="2" creationId="{35D2E692-CDA2-9A7B-1DAC-8492D470AAE6}"/>
          </ac:spMkLst>
        </pc:spChg>
        <pc:spChg chg="del">
          <ac:chgData name="David" userId="bce5ccbc-7b58-49ec-acb4-501dc5ec953d" providerId="ADAL" clId="{FFA1A9AF-B514-4F84-B9CD-67DFF236592A}" dt="2023-02-27T17:16:02.476" v="833" actId="700"/>
          <ac:spMkLst>
            <pc:docMk/>
            <pc:sldMk cId="3341201336" sldId="475"/>
            <ac:spMk id="3" creationId="{64A17EE2-78A0-689B-E3AF-E9450A8ADC5A}"/>
          </ac:spMkLst>
        </pc:spChg>
        <pc:spChg chg="add mod">
          <ac:chgData name="David" userId="bce5ccbc-7b58-49ec-acb4-501dc5ec953d" providerId="ADAL" clId="{FFA1A9AF-B514-4F84-B9CD-67DFF236592A}" dt="2023-02-27T17:16:41.105" v="843" actId="14100"/>
          <ac:spMkLst>
            <pc:docMk/>
            <pc:sldMk cId="3341201336" sldId="475"/>
            <ac:spMk id="6" creationId="{2B12D6D7-8A9E-90C4-39E6-B3E5EBCB88CC}"/>
          </ac:spMkLst>
        </pc:spChg>
        <pc:picChg chg="add mod">
          <ac:chgData name="David" userId="bce5ccbc-7b58-49ec-acb4-501dc5ec953d" providerId="ADAL" clId="{FFA1A9AF-B514-4F84-B9CD-67DFF236592A}" dt="2023-02-27T17:16:17.385" v="835" actId="14100"/>
          <ac:picMkLst>
            <pc:docMk/>
            <pc:sldMk cId="3341201336" sldId="475"/>
            <ac:picMk id="5" creationId="{D6CAFA8E-4BDE-29B9-B7DE-ED960527C8D8}"/>
          </ac:picMkLst>
        </pc:picChg>
      </pc:sldChg>
    </pc:docChg>
  </pc:docChgLst>
  <pc:docChgLst>
    <pc:chgData name="David Barry" userId="bce5ccbc-7b58-49ec-acb4-501dc5ec953d" providerId="ADAL" clId="{A0D8E0D0-A06A-449A-A6E0-876B39F23663}"/>
    <pc:docChg chg="custSel addSld modSld">
      <pc:chgData name="David Barry" userId="bce5ccbc-7b58-49ec-acb4-501dc5ec953d" providerId="ADAL" clId="{A0D8E0D0-A06A-449A-A6E0-876B39F23663}" dt="2023-03-02T19:51:39.664" v="279" actId="478"/>
      <pc:docMkLst>
        <pc:docMk/>
      </pc:docMkLst>
      <pc:sldChg chg="delSp modSp mod modAnim">
        <pc:chgData name="David Barry" userId="bce5ccbc-7b58-49ec-acb4-501dc5ec953d" providerId="ADAL" clId="{A0D8E0D0-A06A-449A-A6E0-876B39F23663}" dt="2023-03-02T19:51:39.664" v="279" actId="478"/>
        <pc:sldMkLst>
          <pc:docMk/>
          <pc:sldMk cId="2816383785" sldId="257"/>
        </pc:sldMkLst>
        <pc:picChg chg="ord">
          <ac:chgData name="David Barry" userId="bce5ccbc-7b58-49ec-acb4-501dc5ec953d" providerId="ADAL" clId="{A0D8E0D0-A06A-449A-A6E0-876B39F23663}" dt="2023-03-02T19:51:36.711" v="278" actId="167"/>
          <ac:picMkLst>
            <pc:docMk/>
            <pc:sldMk cId="2816383785" sldId="257"/>
            <ac:picMk id="4" creationId="{86CC6DAE-77E6-4E6A-87B7-75C57A681201}"/>
          </ac:picMkLst>
        </pc:picChg>
        <pc:picChg chg="del">
          <ac:chgData name="David Barry" userId="bce5ccbc-7b58-49ec-acb4-501dc5ec953d" providerId="ADAL" clId="{A0D8E0D0-A06A-449A-A6E0-876B39F23663}" dt="2023-03-02T19:51:39.664" v="279" actId="478"/>
          <ac:picMkLst>
            <pc:docMk/>
            <pc:sldMk cId="2816383785" sldId="257"/>
            <ac:picMk id="10" creationId="{E12EFF00-0A7C-4A90-82E7-3C485F4416AF}"/>
          </ac:picMkLst>
        </pc:picChg>
      </pc:sldChg>
      <pc:sldChg chg="modSp mod">
        <pc:chgData name="David Barry" userId="bce5ccbc-7b58-49ec-acb4-501dc5ec953d" providerId="ADAL" clId="{A0D8E0D0-A06A-449A-A6E0-876B39F23663}" dt="2023-03-02T19:38:21.072" v="1" actId="242"/>
        <pc:sldMkLst>
          <pc:docMk/>
          <pc:sldMk cId="3190869077" sldId="457"/>
        </pc:sldMkLst>
        <pc:spChg chg="mod">
          <ac:chgData name="David Barry" userId="bce5ccbc-7b58-49ec-acb4-501dc5ec953d" providerId="ADAL" clId="{A0D8E0D0-A06A-449A-A6E0-876B39F23663}" dt="2023-03-02T19:38:21.072" v="1" actId="242"/>
          <ac:spMkLst>
            <pc:docMk/>
            <pc:sldMk cId="3190869077" sldId="457"/>
            <ac:spMk id="2" creationId="{852BA578-4EE0-23CB-C6B7-236DB8AADAE6}"/>
          </ac:spMkLst>
        </pc:spChg>
      </pc:sldChg>
      <pc:sldChg chg="modSp mod">
        <pc:chgData name="David Barry" userId="bce5ccbc-7b58-49ec-acb4-501dc5ec953d" providerId="ADAL" clId="{A0D8E0D0-A06A-449A-A6E0-876B39F23663}" dt="2023-03-02T19:38:25.389" v="2" actId="242"/>
        <pc:sldMkLst>
          <pc:docMk/>
          <pc:sldMk cId="2939582171" sldId="459"/>
        </pc:sldMkLst>
        <pc:spChg chg="mod">
          <ac:chgData name="David Barry" userId="bce5ccbc-7b58-49ec-acb4-501dc5ec953d" providerId="ADAL" clId="{A0D8E0D0-A06A-449A-A6E0-876B39F23663}" dt="2023-03-02T19:38:25.389" v="2" actId="242"/>
          <ac:spMkLst>
            <pc:docMk/>
            <pc:sldMk cId="2939582171" sldId="459"/>
            <ac:spMk id="2" creationId="{852BA578-4EE0-23CB-C6B7-236DB8AADAE6}"/>
          </ac:spMkLst>
        </pc:spChg>
      </pc:sldChg>
      <pc:sldChg chg="modSp mod modAnim">
        <pc:chgData name="David Barry" userId="bce5ccbc-7b58-49ec-acb4-501dc5ec953d" providerId="ADAL" clId="{A0D8E0D0-A06A-449A-A6E0-876B39F23663}" dt="2023-03-02T19:40:58.202" v="20"/>
        <pc:sldMkLst>
          <pc:docMk/>
          <pc:sldMk cId="3517204208" sldId="465"/>
        </pc:sldMkLst>
        <pc:picChg chg="ord">
          <ac:chgData name="David Barry" userId="bce5ccbc-7b58-49ec-acb4-501dc5ec953d" providerId="ADAL" clId="{A0D8E0D0-A06A-449A-A6E0-876B39F23663}" dt="2023-03-02T19:39:19.775" v="4" actId="13244"/>
          <ac:picMkLst>
            <pc:docMk/>
            <pc:sldMk cId="3517204208" sldId="465"/>
            <ac:picMk id="13" creationId="{C26DC8D4-D801-9FB3-5ADD-4670B0E18D45}"/>
          </ac:picMkLst>
        </pc:picChg>
        <pc:picChg chg="ord">
          <ac:chgData name="David Barry" userId="bce5ccbc-7b58-49ec-acb4-501dc5ec953d" providerId="ADAL" clId="{A0D8E0D0-A06A-449A-A6E0-876B39F23663}" dt="2023-03-02T19:40:58.202" v="20"/>
          <ac:picMkLst>
            <pc:docMk/>
            <pc:sldMk cId="3517204208" sldId="465"/>
            <ac:picMk id="15" creationId="{7E4816BC-7DFB-5741-6275-206CAFAABE6C}"/>
          </ac:picMkLst>
        </pc:picChg>
      </pc:sldChg>
      <pc:sldChg chg="modSp mod">
        <pc:chgData name="David Barry" userId="bce5ccbc-7b58-49ec-acb4-501dc5ec953d" providerId="ADAL" clId="{A0D8E0D0-A06A-449A-A6E0-876B39F23663}" dt="2023-03-02T19:34:25.699" v="0" actId="208"/>
        <pc:sldMkLst>
          <pc:docMk/>
          <pc:sldMk cId="2955832246" sldId="500"/>
        </pc:sldMkLst>
        <pc:picChg chg="mod">
          <ac:chgData name="David Barry" userId="bce5ccbc-7b58-49ec-acb4-501dc5ec953d" providerId="ADAL" clId="{A0D8E0D0-A06A-449A-A6E0-876B39F23663}" dt="2023-03-02T19:34:25.699" v="0" actId="208"/>
          <ac:picMkLst>
            <pc:docMk/>
            <pc:sldMk cId="2955832246" sldId="500"/>
            <ac:picMk id="6" creationId="{F887FD4B-F3B0-0269-42B3-6C9C4516027C}"/>
          </ac:picMkLst>
        </pc:picChg>
        <pc:picChg chg="mod">
          <ac:chgData name="David Barry" userId="bce5ccbc-7b58-49ec-acb4-501dc5ec953d" providerId="ADAL" clId="{A0D8E0D0-A06A-449A-A6E0-876B39F23663}" dt="2023-03-02T19:34:25.699" v="0" actId="208"/>
          <ac:picMkLst>
            <pc:docMk/>
            <pc:sldMk cId="2955832246" sldId="500"/>
            <ac:picMk id="18" creationId="{3B157037-EBD2-7C3C-89BC-698628A522C3}"/>
          </ac:picMkLst>
        </pc:picChg>
        <pc:picChg chg="mod">
          <ac:chgData name="David Barry" userId="bce5ccbc-7b58-49ec-acb4-501dc5ec953d" providerId="ADAL" clId="{A0D8E0D0-A06A-449A-A6E0-876B39F23663}" dt="2023-03-02T19:34:25.699" v="0" actId="208"/>
          <ac:picMkLst>
            <pc:docMk/>
            <pc:sldMk cId="2955832246" sldId="500"/>
            <ac:picMk id="19" creationId="{C382C4FA-717C-5150-F2F8-BA057E7DACC3}"/>
          </ac:picMkLst>
        </pc:picChg>
        <pc:picChg chg="mod">
          <ac:chgData name="David Barry" userId="bce5ccbc-7b58-49ec-acb4-501dc5ec953d" providerId="ADAL" clId="{A0D8E0D0-A06A-449A-A6E0-876B39F23663}" dt="2023-03-02T19:34:25.699" v="0" actId="208"/>
          <ac:picMkLst>
            <pc:docMk/>
            <pc:sldMk cId="2955832246" sldId="500"/>
            <ac:picMk id="20" creationId="{CA9BF792-982E-0FF3-BE8F-2DE2B94E0F21}"/>
          </ac:picMkLst>
        </pc:picChg>
        <pc:picChg chg="mod">
          <ac:chgData name="David Barry" userId="bce5ccbc-7b58-49ec-acb4-501dc5ec953d" providerId="ADAL" clId="{A0D8E0D0-A06A-449A-A6E0-876B39F23663}" dt="2023-03-02T19:34:25.699" v="0" actId="208"/>
          <ac:picMkLst>
            <pc:docMk/>
            <pc:sldMk cId="2955832246" sldId="500"/>
            <ac:picMk id="21" creationId="{CAE15494-C9A0-0984-C403-AA699DE95D16}"/>
          </ac:picMkLst>
        </pc:picChg>
        <pc:picChg chg="mod">
          <ac:chgData name="David Barry" userId="bce5ccbc-7b58-49ec-acb4-501dc5ec953d" providerId="ADAL" clId="{A0D8E0D0-A06A-449A-A6E0-876B39F23663}" dt="2023-03-02T19:34:25.699" v="0" actId="208"/>
          <ac:picMkLst>
            <pc:docMk/>
            <pc:sldMk cId="2955832246" sldId="500"/>
            <ac:picMk id="22" creationId="{3DF3C53A-2030-5EFC-770C-6E96AF2780DD}"/>
          </ac:picMkLst>
        </pc:picChg>
        <pc:picChg chg="mod">
          <ac:chgData name="David Barry" userId="bce5ccbc-7b58-49ec-acb4-501dc5ec953d" providerId="ADAL" clId="{A0D8E0D0-A06A-449A-A6E0-876B39F23663}" dt="2023-03-02T19:34:25.699" v="0" actId="208"/>
          <ac:picMkLst>
            <pc:docMk/>
            <pc:sldMk cId="2955832246" sldId="500"/>
            <ac:picMk id="23" creationId="{11AFE2F3-6D82-C64B-632D-A7006723FFD1}"/>
          </ac:picMkLst>
        </pc:picChg>
        <pc:picChg chg="mod">
          <ac:chgData name="David Barry" userId="bce5ccbc-7b58-49ec-acb4-501dc5ec953d" providerId="ADAL" clId="{A0D8E0D0-A06A-449A-A6E0-876B39F23663}" dt="2023-03-02T19:34:25.699" v="0" actId="208"/>
          <ac:picMkLst>
            <pc:docMk/>
            <pc:sldMk cId="2955832246" sldId="500"/>
            <ac:picMk id="24" creationId="{4FB7A01C-80EB-86A5-2C60-B4AD2BEEC87A}"/>
          </ac:picMkLst>
        </pc:picChg>
        <pc:picChg chg="mod">
          <ac:chgData name="David Barry" userId="bce5ccbc-7b58-49ec-acb4-501dc5ec953d" providerId="ADAL" clId="{A0D8E0D0-A06A-449A-A6E0-876B39F23663}" dt="2023-03-02T19:34:25.699" v="0" actId="208"/>
          <ac:picMkLst>
            <pc:docMk/>
            <pc:sldMk cId="2955832246" sldId="500"/>
            <ac:picMk id="25" creationId="{C8E440A4-C49F-26CB-792E-8DC876919E42}"/>
          </ac:picMkLst>
        </pc:picChg>
      </pc:sldChg>
      <pc:sldChg chg="addSp delSp modSp add mod modTransition delAnim">
        <pc:chgData name="David Barry" userId="bce5ccbc-7b58-49ec-acb4-501dc5ec953d" providerId="ADAL" clId="{A0D8E0D0-A06A-449A-A6E0-876B39F23663}" dt="2023-03-02T19:51:03.014" v="276"/>
        <pc:sldMkLst>
          <pc:docMk/>
          <pc:sldMk cId="4261130683" sldId="502"/>
        </pc:sldMkLst>
        <pc:picChg chg="add mod modCrop">
          <ac:chgData name="David Barry" userId="bce5ccbc-7b58-49ec-acb4-501dc5ec953d" providerId="ADAL" clId="{A0D8E0D0-A06A-449A-A6E0-876B39F23663}" dt="2023-03-02T19:50:57.958" v="275" actId="29295"/>
          <ac:picMkLst>
            <pc:docMk/>
            <pc:sldMk cId="4261130683" sldId="502"/>
            <ac:picMk id="2" creationId="{A472DCE1-99D5-98C1-0E5C-5044C1FB8C2E}"/>
          </ac:picMkLst>
        </pc:picChg>
        <pc:picChg chg="del">
          <ac:chgData name="David Barry" userId="bce5ccbc-7b58-49ec-acb4-501dc5ec953d" providerId="ADAL" clId="{A0D8E0D0-A06A-449A-A6E0-876B39F23663}" dt="2023-03-02T19:48:08.259" v="22" actId="478"/>
          <ac:picMkLst>
            <pc:docMk/>
            <pc:sldMk cId="4261130683" sldId="502"/>
            <ac:picMk id="4" creationId="{86CC6DAE-77E6-4E6A-87B7-75C57A681201}"/>
          </ac:picMkLst>
        </pc:picChg>
        <pc:picChg chg="mod ord">
          <ac:chgData name="David Barry" userId="bce5ccbc-7b58-49ec-acb4-501dc5ec953d" providerId="ADAL" clId="{A0D8E0D0-A06A-449A-A6E0-876B39F23663}" dt="2023-03-02T19:49:28.861" v="105" actId="554"/>
          <ac:picMkLst>
            <pc:docMk/>
            <pc:sldMk cId="4261130683" sldId="502"/>
            <ac:picMk id="9" creationId="{DBC9946C-BF72-45D4-AF44-3CD343E93BF3}"/>
          </ac:picMkLst>
        </pc:picChg>
        <pc:picChg chg="del mod">
          <ac:chgData name="David Barry" userId="bce5ccbc-7b58-49ec-acb4-501dc5ec953d" providerId="ADAL" clId="{A0D8E0D0-A06A-449A-A6E0-876B39F23663}" dt="2023-03-02T19:49:08.124" v="102" actId="478"/>
          <ac:picMkLst>
            <pc:docMk/>
            <pc:sldMk cId="4261130683" sldId="502"/>
            <ac:picMk id="10" creationId="{E12EFF00-0A7C-4A90-82E7-3C485F4416AF}"/>
          </ac:picMkLst>
        </pc:picChg>
      </pc:sldChg>
    </pc:docChg>
  </pc:docChgLst>
  <pc:docChgLst>
    <pc:chgData name="David Barry" userId="bce5ccbc-7b58-49ec-acb4-501dc5ec953d" providerId="ADAL" clId="{81B11D90-8386-4E04-966A-191E72CD93A8}"/>
    <pc:docChg chg="undo custSel modSld">
      <pc:chgData name="David Barry" userId="bce5ccbc-7b58-49ec-acb4-501dc5ec953d" providerId="ADAL" clId="{81B11D90-8386-4E04-966A-191E72CD93A8}" dt="2023-03-02T16:18:00.634" v="20" actId="12789"/>
      <pc:docMkLst>
        <pc:docMk/>
      </pc:docMkLst>
      <pc:sldChg chg="addSp delSp modSp mod modAnim">
        <pc:chgData name="David Barry" userId="bce5ccbc-7b58-49ec-acb4-501dc5ec953d" providerId="ADAL" clId="{81B11D90-8386-4E04-966A-191E72CD93A8}" dt="2023-03-02T16:18:00.634" v="20" actId="12789"/>
        <pc:sldMkLst>
          <pc:docMk/>
          <pc:sldMk cId="3517204208" sldId="465"/>
        </pc:sldMkLst>
        <pc:spChg chg="add del">
          <ac:chgData name="David Barry" userId="bce5ccbc-7b58-49ec-acb4-501dc5ec953d" providerId="ADAL" clId="{81B11D90-8386-4E04-966A-191E72CD93A8}" dt="2023-03-02T16:16:52.300" v="4" actId="478"/>
          <ac:spMkLst>
            <pc:docMk/>
            <pc:sldMk cId="3517204208" sldId="465"/>
            <ac:spMk id="5" creationId="{D88C28E1-FFAC-20DA-4A52-E99D3DE9A168}"/>
          </ac:spMkLst>
        </pc:spChg>
        <pc:spChg chg="add mod">
          <ac:chgData name="David Barry" userId="bce5ccbc-7b58-49ec-acb4-501dc5ec953d" providerId="ADAL" clId="{81B11D90-8386-4E04-966A-191E72CD93A8}" dt="2023-03-02T16:17:50.443" v="17" actId="14100"/>
          <ac:spMkLst>
            <pc:docMk/>
            <pc:sldMk cId="3517204208" sldId="465"/>
            <ac:spMk id="6" creationId="{EE026B76-E405-9E53-9DF7-A58CB07EE6EC}"/>
          </ac:spMkLst>
        </pc:spChg>
        <pc:graphicFrameChg chg="add mod">
          <ac:chgData name="David Barry" userId="bce5ccbc-7b58-49ec-acb4-501dc5ec953d" providerId="ADAL" clId="{81B11D90-8386-4E04-966A-191E72CD93A8}" dt="2023-03-02T16:18:00.634" v="20" actId="12789"/>
          <ac:graphicFrameMkLst>
            <pc:docMk/>
            <pc:sldMk cId="3517204208" sldId="465"/>
            <ac:graphicFrameMk id="4" creationId="{A50D5CF5-0A8C-A88D-0C16-F9D849128A1B}"/>
          </ac:graphicFrameMkLst>
        </pc:graphicFrameChg>
      </pc:sldChg>
    </pc:docChg>
  </pc:docChgLst>
  <pc:docChgLst>
    <pc:chgData name="David Barry" userId="bce5ccbc-7b58-49ec-acb4-501dc5ec953d" providerId="ADAL" clId="{7324550A-ED23-4B3A-A255-8F09DA605845}"/>
    <pc:docChg chg="custSel addSld delSld modSld sldOrd">
      <pc:chgData name="David Barry" userId="bce5ccbc-7b58-49ec-acb4-501dc5ec953d" providerId="ADAL" clId="{7324550A-ED23-4B3A-A255-8F09DA605845}" dt="2023-06-20T14:53:57.843" v="302" actId="20577"/>
      <pc:docMkLst>
        <pc:docMk/>
      </pc:docMkLst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22255799" sldId="25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16383785" sldId="257"/>
        </pc:sldMkLst>
      </pc:sldChg>
      <pc:sldChg chg="add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19587790" sldId="258"/>
        </pc:sldMkLst>
        <pc:spChg chg="mod">
          <ac:chgData name="David Barry" userId="bce5ccbc-7b58-49ec-acb4-501dc5ec953d" providerId="ADAL" clId="{7324550A-ED23-4B3A-A255-8F09DA605845}" dt="2023-06-20T13:40:47.456" v="37" actId="114"/>
          <ac:spMkLst>
            <pc:docMk/>
            <pc:sldMk cId="19587790" sldId="258"/>
            <ac:spMk id="3" creationId="{2A61496C-55E7-AD9B-D7D0-A8CC2A155426}"/>
          </ac:spMkLst>
        </pc:spChg>
        <pc:picChg chg="add mod">
          <ac:chgData name="David Barry" userId="bce5ccbc-7b58-49ec-acb4-501dc5ec953d" providerId="ADAL" clId="{7324550A-ED23-4B3A-A255-8F09DA605845}" dt="2023-06-20T14:38:16.827" v="142" actId="1076"/>
          <ac:picMkLst>
            <pc:docMk/>
            <pc:sldMk cId="19587790" sldId="258"/>
            <ac:picMk id="7" creationId="{3EB434B1-5B5C-341B-52E9-6927264A631E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502109659" sldId="259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328330044" sldId="26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31163362" sldId="317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849524043" sldId="349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4011200419" sldId="363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714679574" sldId="40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124960321" sldId="411"/>
        </pc:sldMkLst>
      </pc:sldChg>
      <pc:sldChg chg="addSp modSp mod modTransition modAnim">
        <pc:chgData name="David Barry" userId="bce5ccbc-7b58-49ec-acb4-501dc5ec953d" providerId="ADAL" clId="{7324550A-ED23-4B3A-A255-8F09DA605845}" dt="2023-06-20T14:40:21.980" v="246"/>
        <pc:sldMkLst>
          <pc:docMk/>
          <pc:sldMk cId="4166756597" sldId="416"/>
        </pc:sldMkLst>
        <pc:picChg chg="add mod">
          <ac:chgData name="David Barry" userId="bce5ccbc-7b58-49ec-acb4-501dc5ec953d" providerId="ADAL" clId="{7324550A-ED23-4B3A-A255-8F09DA605845}" dt="2023-06-20T13:58:43.779" v="56" actId="1076"/>
          <ac:picMkLst>
            <pc:docMk/>
            <pc:sldMk cId="4166756597" sldId="416"/>
            <ac:picMk id="3" creationId="{3FB2FBCD-18F4-F31C-84D8-F3DC56238B64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10569851" sldId="417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767484152" sldId="418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047131294" sldId="419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233851579" sldId="42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069219647" sldId="421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70157511" sldId="422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586131983" sldId="423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137838155" sldId="42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950080147" sldId="427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494704365" sldId="428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398304141" sldId="429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2428710379" sldId="43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35840460" sldId="431"/>
        </pc:sldMkLst>
      </pc:sldChg>
      <pc:sldChg chg="modSp mod modTransition">
        <pc:chgData name="David Barry" userId="bce5ccbc-7b58-49ec-acb4-501dc5ec953d" providerId="ADAL" clId="{7324550A-ED23-4B3A-A255-8F09DA605845}" dt="2023-06-20T14:43:54.747" v="247" actId="20577"/>
        <pc:sldMkLst>
          <pc:docMk/>
          <pc:sldMk cId="401901072" sldId="432"/>
        </pc:sldMkLst>
        <pc:spChg chg="mod">
          <ac:chgData name="David Barry" userId="bce5ccbc-7b58-49ec-acb4-501dc5ec953d" providerId="ADAL" clId="{7324550A-ED23-4B3A-A255-8F09DA605845}" dt="2023-06-20T14:43:54.747" v="247" actId="20577"/>
          <ac:spMkLst>
            <pc:docMk/>
            <pc:sldMk cId="401901072" sldId="432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529660982" sldId="433"/>
        </pc:sldMkLst>
      </pc:sldChg>
      <pc:sldChg chg="modSp mod modTransition">
        <pc:chgData name="David Barry" userId="bce5ccbc-7b58-49ec-acb4-501dc5ec953d" providerId="ADAL" clId="{7324550A-ED23-4B3A-A255-8F09DA605845}" dt="2023-06-20T14:51:37.363" v="252" actId="20577"/>
        <pc:sldMkLst>
          <pc:docMk/>
          <pc:sldMk cId="337275706" sldId="434"/>
        </pc:sldMkLst>
        <pc:spChg chg="mod">
          <ac:chgData name="David Barry" userId="bce5ccbc-7b58-49ec-acb4-501dc5ec953d" providerId="ADAL" clId="{7324550A-ED23-4B3A-A255-8F09DA605845}" dt="2023-06-20T14:51:37.363" v="252" actId="20577"/>
          <ac:spMkLst>
            <pc:docMk/>
            <pc:sldMk cId="337275706" sldId="434"/>
            <ac:spMk id="2" creationId="{852BA578-4EE0-23CB-C6B7-236DB8AADAE6}"/>
          </ac:spMkLst>
        </pc:spChg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895517907" sldId="435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466564482" sldId="43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027447369" sldId="437"/>
        </pc:sldMkLst>
      </pc:sldChg>
      <pc:sldChg chg="modSp mod modTransition">
        <pc:chgData name="David Barry" userId="bce5ccbc-7b58-49ec-acb4-501dc5ec953d" providerId="ADAL" clId="{7324550A-ED23-4B3A-A255-8F09DA605845}" dt="2023-06-20T14:51:53.843" v="257" actId="20577"/>
        <pc:sldMkLst>
          <pc:docMk/>
          <pc:sldMk cId="4233148414" sldId="442"/>
        </pc:sldMkLst>
        <pc:spChg chg="mod">
          <ac:chgData name="David Barry" userId="bce5ccbc-7b58-49ec-acb4-501dc5ec953d" providerId="ADAL" clId="{7324550A-ED23-4B3A-A255-8F09DA605845}" dt="2023-06-20T14:51:53.843" v="257" actId="20577"/>
          <ac:spMkLst>
            <pc:docMk/>
            <pc:sldMk cId="4233148414" sldId="442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62751568" sldId="443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363986072" sldId="445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143213706" sldId="44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51514894" sldId="447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874868883" sldId="448"/>
        </pc:sldMkLst>
      </pc:sldChg>
      <pc:sldChg chg="modSp mod modTransition">
        <pc:chgData name="David Barry" userId="bce5ccbc-7b58-49ec-acb4-501dc5ec953d" providerId="ADAL" clId="{7324550A-ED23-4B3A-A255-8F09DA605845}" dt="2023-06-20T14:51:45.514" v="256" actId="20577"/>
        <pc:sldMkLst>
          <pc:docMk/>
          <pc:sldMk cId="2751904994" sldId="449"/>
        </pc:sldMkLst>
        <pc:spChg chg="mod">
          <ac:chgData name="David Barry" userId="bce5ccbc-7b58-49ec-acb4-501dc5ec953d" providerId="ADAL" clId="{7324550A-ED23-4B3A-A255-8F09DA605845}" dt="2023-06-20T14:51:45.514" v="256" actId="20577"/>
          <ac:spMkLst>
            <pc:docMk/>
            <pc:sldMk cId="2751904994" sldId="449"/>
            <ac:spMk id="2" creationId="{852BA578-4EE0-23CB-C6B7-236DB8AADAE6}"/>
          </ac:spMkLst>
        </pc:spChg>
      </pc:sldChg>
      <pc:sldChg chg="modSp mod modTransition">
        <pc:chgData name="David Barry" userId="bce5ccbc-7b58-49ec-acb4-501dc5ec953d" providerId="ADAL" clId="{7324550A-ED23-4B3A-A255-8F09DA605845}" dt="2023-06-20T14:51:41.658" v="254" actId="20577"/>
        <pc:sldMkLst>
          <pc:docMk/>
          <pc:sldMk cId="3691024571" sldId="450"/>
        </pc:sldMkLst>
        <pc:spChg chg="mod">
          <ac:chgData name="David Barry" userId="bce5ccbc-7b58-49ec-acb4-501dc5ec953d" providerId="ADAL" clId="{7324550A-ED23-4B3A-A255-8F09DA605845}" dt="2023-06-20T14:51:41.658" v="254" actId="20577"/>
          <ac:spMkLst>
            <pc:docMk/>
            <pc:sldMk cId="3691024571" sldId="450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843066730" sldId="451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272461472" sldId="452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773468763" sldId="453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2504535238" sldId="454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533918118" sldId="455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2913125110" sldId="456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3190869077" sldId="457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2370690818" sldId="458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2939582171" sldId="459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3670708357" sldId="460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3535900862" sldId="461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728211415" sldId="462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2786240500" sldId="463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430117910" sldId="464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3517204208" sldId="465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040956738" sldId="46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918298370" sldId="467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060475274" sldId="468"/>
        </pc:sldMkLst>
      </pc:sldChg>
      <pc:sldChg chg="modSp mod modTransition">
        <pc:chgData name="David Barry" userId="bce5ccbc-7b58-49ec-acb4-501dc5ec953d" providerId="ADAL" clId="{7324550A-ED23-4B3A-A255-8F09DA605845}" dt="2023-06-20T14:44:05.170" v="250" actId="20577"/>
        <pc:sldMkLst>
          <pc:docMk/>
          <pc:sldMk cId="3218199593" sldId="469"/>
        </pc:sldMkLst>
        <pc:spChg chg="mod">
          <ac:chgData name="David Barry" userId="bce5ccbc-7b58-49ec-acb4-501dc5ec953d" providerId="ADAL" clId="{7324550A-ED23-4B3A-A255-8F09DA605845}" dt="2023-06-20T14:44:05.170" v="250" actId="20577"/>
          <ac:spMkLst>
            <pc:docMk/>
            <pc:sldMk cId="3218199593" sldId="469"/>
            <ac:spMk id="2" creationId="{852BA578-4EE0-23CB-C6B7-236DB8AADAE6}"/>
          </ac:spMkLst>
        </pc:spChg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2745019103" sldId="470"/>
        </pc:sldMkLst>
      </pc:sldChg>
      <pc:sldChg chg="addSp del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1143085662" sldId="471"/>
        </pc:sldMkLst>
        <pc:spChg chg="mod ord">
          <ac:chgData name="David Barry" userId="bce5ccbc-7b58-49ec-acb4-501dc5ec953d" providerId="ADAL" clId="{7324550A-ED23-4B3A-A255-8F09DA605845}" dt="2023-06-20T14:03:26.245" v="72" actId="14100"/>
          <ac:spMkLst>
            <pc:docMk/>
            <pc:sldMk cId="1143085662" sldId="471"/>
            <ac:spMk id="3" creationId="{A372309D-938E-B566-8388-DC5853D02916}"/>
          </ac:spMkLst>
        </pc:spChg>
        <pc:spChg chg="add del mod">
          <ac:chgData name="David Barry" userId="bce5ccbc-7b58-49ec-acb4-501dc5ec953d" providerId="ADAL" clId="{7324550A-ED23-4B3A-A255-8F09DA605845}" dt="2023-06-20T14:03:14.712" v="70" actId="478"/>
          <ac:spMkLst>
            <pc:docMk/>
            <pc:sldMk cId="1143085662" sldId="471"/>
            <ac:spMk id="5" creationId="{5213BDF7-6DFE-017A-D85E-0A349E3455B1}"/>
          </ac:spMkLst>
        </pc:spChg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2043929025" sldId="472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76108254" sldId="473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341201336" sldId="475"/>
        </pc:sldMkLst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316294587" sldId="476"/>
        </pc:sldMkLst>
      </pc:sldChg>
      <pc:sldChg chg="add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1823242882" sldId="477"/>
        </pc:sldMkLst>
        <pc:spChg chg="mod">
          <ac:chgData name="David Barry" userId="bce5ccbc-7b58-49ec-acb4-501dc5ec953d" providerId="ADAL" clId="{7324550A-ED23-4B3A-A255-8F09DA605845}" dt="2023-06-20T14:19:53.534" v="101" actId="1036"/>
          <ac:spMkLst>
            <pc:docMk/>
            <pc:sldMk cId="1823242882" sldId="477"/>
            <ac:spMk id="2" creationId="{C78DEA70-AC39-4CFE-BAC7-76C98F565D6E}"/>
          </ac:spMkLst>
        </pc:spChg>
        <pc:spChg chg="mod">
          <ac:chgData name="David Barry" userId="bce5ccbc-7b58-49ec-acb4-501dc5ec953d" providerId="ADAL" clId="{7324550A-ED23-4B3A-A255-8F09DA605845}" dt="2023-06-20T14:20:25.903" v="126" actId="1076"/>
          <ac:spMkLst>
            <pc:docMk/>
            <pc:sldMk cId="1823242882" sldId="477"/>
            <ac:spMk id="3" creationId="{3EBE3475-ED7A-4E03-9229-A6F8B1FA859B}"/>
          </ac:spMkLst>
        </pc:spChg>
        <pc:picChg chg="mod">
          <ac:chgData name="David Barry" userId="bce5ccbc-7b58-49ec-acb4-501dc5ec953d" providerId="ADAL" clId="{7324550A-ED23-4B3A-A255-8F09DA605845}" dt="2023-06-20T14:20:10.504" v="114" actId="1037"/>
          <ac:picMkLst>
            <pc:docMk/>
            <pc:sldMk cId="1823242882" sldId="477"/>
            <ac:picMk id="5" creationId="{359B30D5-F1BF-48FA-9D87-CA2B0A046717}"/>
          </ac:picMkLst>
        </pc:picChg>
        <pc:picChg chg="add mod">
          <ac:chgData name="David Barry" userId="bce5ccbc-7b58-49ec-acb4-501dc5ec953d" providerId="ADAL" clId="{7324550A-ED23-4B3A-A255-8F09DA605845}" dt="2023-06-20T14:20:12.160" v="124" actId="1038"/>
          <ac:picMkLst>
            <pc:docMk/>
            <pc:sldMk cId="1823242882" sldId="477"/>
            <ac:picMk id="6" creationId="{49AA42A0-B101-52C5-0D4D-4998044D36E8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025523792" sldId="478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272381063" sldId="479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70696016" sldId="48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78275242" sldId="481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636068375" sldId="482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17719346" sldId="483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517785966" sldId="484"/>
        </pc:sldMkLst>
      </pc:sldChg>
      <pc:sldChg chg="add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2353793312" sldId="485"/>
        </pc:sldMkLst>
        <pc:spChg chg="mod">
          <ac:chgData name="David Barry" userId="bce5ccbc-7b58-49ec-acb4-501dc5ec953d" providerId="ADAL" clId="{7324550A-ED23-4B3A-A255-8F09DA605845}" dt="2023-06-20T14:40:01.882" v="245" actId="1035"/>
          <ac:spMkLst>
            <pc:docMk/>
            <pc:sldMk cId="2353793312" sldId="485"/>
            <ac:spMk id="4" creationId="{B84CDE93-7493-2E76-747A-434730530198}"/>
          </ac:spMkLst>
        </pc:spChg>
        <pc:spChg chg="mod">
          <ac:chgData name="David Barry" userId="bce5ccbc-7b58-49ec-acb4-501dc5ec953d" providerId="ADAL" clId="{7324550A-ED23-4B3A-A255-8F09DA605845}" dt="2023-06-20T14:40:01.882" v="245" actId="1035"/>
          <ac:spMkLst>
            <pc:docMk/>
            <pc:sldMk cId="2353793312" sldId="485"/>
            <ac:spMk id="5" creationId="{71E0E2D2-A37E-4D97-898E-4C44823EF25D}"/>
          </ac:spMkLst>
        </pc:spChg>
        <pc:picChg chg="add mod ord">
          <ac:chgData name="David Barry" userId="bce5ccbc-7b58-49ec-acb4-501dc5ec953d" providerId="ADAL" clId="{7324550A-ED23-4B3A-A255-8F09DA605845}" dt="2023-06-20T14:37:16.305" v="136" actId="167"/>
          <ac:picMkLst>
            <pc:docMk/>
            <pc:sldMk cId="2353793312" sldId="485"/>
            <ac:picMk id="2" creationId="{A02F43A4-0162-0F3F-A37D-79E46A42F2A2}"/>
          </ac:picMkLst>
        </pc:picChg>
        <pc:picChg chg="add mod ord">
          <ac:chgData name="David Barry" userId="bce5ccbc-7b58-49ec-acb4-501dc5ec953d" providerId="ADAL" clId="{7324550A-ED23-4B3A-A255-8F09DA605845}" dt="2023-06-20T14:37:16.305" v="136" actId="167"/>
          <ac:picMkLst>
            <pc:docMk/>
            <pc:sldMk cId="2353793312" sldId="485"/>
            <ac:picMk id="3" creationId="{A643614E-AED5-337E-0FBB-E1CCD5AA9472}"/>
          </ac:picMkLst>
        </pc:picChg>
        <pc:picChg chg="add mod ord">
          <ac:chgData name="David Barry" userId="bce5ccbc-7b58-49ec-acb4-501dc5ec953d" providerId="ADAL" clId="{7324550A-ED23-4B3A-A255-8F09DA605845}" dt="2023-06-20T14:37:16.305" v="136" actId="167"/>
          <ac:picMkLst>
            <pc:docMk/>
            <pc:sldMk cId="2353793312" sldId="485"/>
            <ac:picMk id="6" creationId="{F49280A0-652E-3025-E7BB-41E6AFFD68BB}"/>
          </ac:picMkLst>
        </pc:picChg>
        <pc:picChg chg="add mod">
          <ac:chgData name="David Barry" userId="bce5ccbc-7b58-49ec-acb4-501dc5ec953d" providerId="ADAL" clId="{7324550A-ED23-4B3A-A255-8F09DA605845}" dt="2023-06-20T14:40:01.882" v="245" actId="1035"/>
          <ac:picMkLst>
            <pc:docMk/>
            <pc:sldMk cId="2353793312" sldId="485"/>
            <ac:picMk id="8" creationId="{F4B09189-6093-6ECD-FB5E-43888DF84B20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4053710736" sldId="487"/>
        </pc:sldMkLst>
      </pc:sldChg>
      <pc:sldChg chg="addSp del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1365122627" sldId="489"/>
        </pc:sldMkLst>
        <pc:picChg chg="add del mod">
          <ac:chgData name="David Barry" userId="bce5ccbc-7b58-49ec-acb4-501dc5ec953d" providerId="ADAL" clId="{7324550A-ED23-4B3A-A255-8F09DA605845}" dt="2023-06-20T13:45:58.320" v="46" actId="478"/>
          <ac:picMkLst>
            <pc:docMk/>
            <pc:sldMk cId="1365122627" sldId="489"/>
            <ac:picMk id="6" creationId="{1E8C8F97-3506-FAA7-22EB-AEB1A7448195}"/>
          </ac:picMkLst>
        </pc:picChg>
      </pc:sldChg>
      <pc:sldChg chg="mod modTransition modShow">
        <pc:chgData name="David Barry" userId="bce5ccbc-7b58-49ec-acb4-501dc5ec953d" providerId="ADAL" clId="{7324550A-ED23-4B3A-A255-8F09DA605845}" dt="2023-06-20T14:40:21.980" v="246"/>
        <pc:sldMkLst>
          <pc:docMk/>
          <pc:sldMk cId="2979382775" sldId="491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901185208" sldId="493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46714821" sldId="494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721903768" sldId="495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524109871" sldId="49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400203964" sldId="497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084929576" sldId="498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386233812" sldId="499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955832246" sldId="50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63485102" sldId="501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4261130683" sldId="502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932091709" sldId="503"/>
        </pc:sldMkLst>
      </pc:sldChg>
      <pc:sldChg chg="new del">
        <pc:chgData name="David Barry" userId="bce5ccbc-7b58-49ec-acb4-501dc5ec953d" providerId="ADAL" clId="{7324550A-ED23-4B3A-A255-8F09DA605845}" dt="2023-06-20T13:45:53.675" v="42" actId="47"/>
        <pc:sldMkLst>
          <pc:docMk/>
          <pc:sldMk cId="1545673662" sldId="504"/>
        </pc:sldMkLst>
      </pc:sldChg>
      <pc:sldChg chg="delSp modSp add mod ord modTransition delAnim">
        <pc:chgData name="David Barry" userId="bce5ccbc-7b58-49ec-acb4-501dc5ec953d" providerId="ADAL" clId="{7324550A-ED23-4B3A-A255-8F09DA605845}" dt="2023-06-20T14:40:21.980" v="246"/>
        <pc:sldMkLst>
          <pc:docMk/>
          <pc:sldMk cId="2717601607" sldId="504"/>
        </pc:sldMkLst>
        <pc:spChg chg="del mod">
          <ac:chgData name="David Barry" userId="bce5ccbc-7b58-49ec-acb4-501dc5ec953d" providerId="ADAL" clId="{7324550A-ED23-4B3A-A255-8F09DA605845}" dt="2023-06-20T13:46:02.778" v="50" actId="478"/>
          <ac:spMkLst>
            <pc:docMk/>
            <pc:sldMk cId="2717601607" sldId="504"/>
            <ac:spMk id="4" creationId="{7E2617B0-DF75-4D37-BB0A-F1A906E7D4C1}"/>
          </ac:spMkLst>
        </pc:spChg>
        <pc:picChg chg="del">
          <ac:chgData name="David Barry" userId="bce5ccbc-7b58-49ec-acb4-501dc5ec953d" providerId="ADAL" clId="{7324550A-ED23-4B3A-A255-8F09DA605845}" dt="2023-06-20T13:46:01.073" v="49" actId="478"/>
          <ac:picMkLst>
            <pc:docMk/>
            <pc:sldMk cId="2717601607" sldId="504"/>
            <ac:picMk id="2" creationId="{AB205045-1972-47D7-843D-0B622433FC3C}"/>
          </ac:picMkLst>
        </pc:picChg>
        <pc:picChg chg="del">
          <ac:chgData name="David Barry" userId="bce5ccbc-7b58-49ec-acb4-501dc5ec953d" providerId="ADAL" clId="{7324550A-ED23-4B3A-A255-8F09DA605845}" dt="2023-06-20T13:45:59.632" v="47" actId="478"/>
          <ac:picMkLst>
            <pc:docMk/>
            <pc:sldMk cId="2717601607" sldId="504"/>
            <ac:picMk id="5" creationId="{0CDA087D-A5D0-625E-EC0F-D33D4D1FD0A9}"/>
          </ac:picMkLst>
        </pc:picChg>
        <pc:picChg chg="mod">
          <ac:chgData name="David Barry" userId="bce5ccbc-7b58-49ec-acb4-501dc5ec953d" providerId="ADAL" clId="{7324550A-ED23-4B3A-A255-8F09DA605845}" dt="2023-06-20T13:46:12.911" v="51" actId="26606"/>
          <ac:picMkLst>
            <pc:docMk/>
            <pc:sldMk cId="2717601607" sldId="504"/>
            <ac:picMk id="6" creationId="{1E8C8F97-3506-FAA7-22EB-AEB1A7448195}"/>
          </ac:picMkLst>
        </pc:picChg>
      </pc:sldChg>
      <pc:sldChg chg="addSp delSp modSp add del mod">
        <pc:chgData name="David Barry" userId="bce5ccbc-7b58-49ec-acb4-501dc5ec953d" providerId="ADAL" clId="{7324550A-ED23-4B3A-A255-8F09DA605845}" dt="2023-06-20T14:37:22.307" v="137" actId="47"/>
        <pc:sldMkLst>
          <pc:docMk/>
          <pc:sldMk cId="1550147095" sldId="505"/>
        </pc:sldMkLst>
        <pc:spChg chg="add mod">
          <ac:chgData name="David Barry" userId="bce5ccbc-7b58-49ec-acb4-501dc5ec953d" providerId="ADAL" clId="{7324550A-ED23-4B3A-A255-8F09DA605845}" dt="2023-06-20T14:37:03.180" v="134" actId="242"/>
          <ac:spMkLst>
            <pc:docMk/>
            <pc:sldMk cId="1550147095" sldId="505"/>
            <ac:spMk id="2" creationId="{956EE60C-56A9-5A47-B897-2C47EDC498CC}"/>
          </ac:spMkLst>
        </pc:spChg>
        <pc:spChg chg="del topLvl">
          <ac:chgData name="David Barry" userId="bce5ccbc-7b58-49ec-acb4-501dc5ec953d" providerId="ADAL" clId="{7324550A-ED23-4B3A-A255-8F09DA605845}" dt="2023-06-20T14:36:25.554" v="128" actId="478"/>
          <ac:spMkLst>
            <pc:docMk/>
            <pc:sldMk cId="1550147095" sldId="505"/>
            <ac:spMk id="4" creationId="{0DE34E7D-AE69-475A-888A-D5BC973BFC6D}"/>
          </ac:spMkLst>
        </pc:spChg>
        <pc:spChg chg="add mod">
          <ac:chgData name="David Barry" userId="bce5ccbc-7b58-49ec-acb4-501dc5ec953d" providerId="ADAL" clId="{7324550A-ED23-4B3A-A255-8F09DA605845}" dt="2023-06-20T14:37:03.180" v="134" actId="242"/>
          <ac:spMkLst>
            <pc:docMk/>
            <pc:sldMk cId="1550147095" sldId="505"/>
            <ac:spMk id="6" creationId="{75654808-C356-B07C-CEB9-59B42195319C}"/>
          </ac:spMkLst>
        </pc:spChg>
        <pc:grpChg chg="del">
          <ac:chgData name="David Barry" userId="bce5ccbc-7b58-49ec-acb4-501dc5ec953d" providerId="ADAL" clId="{7324550A-ED23-4B3A-A255-8F09DA605845}" dt="2023-06-20T14:36:25.554" v="128" actId="478"/>
          <ac:grpSpMkLst>
            <pc:docMk/>
            <pc:sldMk cId="1550147095" sldId="505"/>
            <ac:grpSpMk id="5" creationId="{66D26590-6E5E-4B42-BA65-BF54F2AC4CCB}"/>
          </ac:grpSpMkLst>
        </pc:grpChg>
        <pc:picChg chg="del topLvl">
          <ac:chgData name="David Barry" userId="bce5ccbc-7b58-49ec-acb4-501dc5ec953d" providerId="ADAL" clId="{7324550A-ED23-4B3A-A255-8F09DA605845}" dt="2023-06-20T14:36:28.273" v="129" actId="478"/>
          <ac:picMkLst>
            <pc:docMk/>
            <pc:sldMk cId="1550147095" sldId="505"/>
            <ac:picMk id="3" creationId="{8C7A360A-741B-4B94-8594-E1270665DCDA}"/>
          </ac:picMkLst>
        </pc:picChg>
      </pc:sldChg>
      <pc:sldChg chg="addSp modSp new mod modTransition setBg">
        <pc:chgData name="David Barry" userId="bce5ccbc-7b58-49ec-acb4-501dc5ec953d" providerId="ADAL" clId="{7324550A-ED23-4B3A-A255-8F09DA605845}" dt="2023-06-20T14:53:57.843" v="302" actId="20577"/>
        <pc:sldMkLst>
          <pc:docMk/>
          <pc:sldMk cId="2658123401" sldId="505"/>
        </pc:sldMkLst>
        <pc:spChg chg="add mod">
          <ac:chgData name="David Barry" userId="bce5ccbc-7b58-49ec-acb4-501dc5ec953d" providerId="ADAL" clId="{7324550A-ED23-4B3A-A255-8F09DA605845}" dt="2023-06-20T14:53:57.843" v="302" actId="20577"/>
          <ac:spMkLst>
            <pc:docMk/>
            <pc:sldMk cId="2658123401" sldId="505"/>
            <ac:spMk id="5" creationId="{2159C4F3-6AAE-BF5A-FDD0-E354FFDB6605}"/>
          </ac:spMkLst>
        </pc:spChg>
        <pc:picChg chg="add mod">
          <ac:chgData name="David Barry" userId="bce5ccbc-7b58-49ec-acb4-501dc5ec953d" providerId="ADAL" clId="{7324550A-ED23-4B3A-A255-8F09DA605845}" dt="2023-06-20T14:53:39.677" v="289" actId="1036"/>
          <ac:picMkLst>
            <pc:docMk/>
            <pc:sldMk cId="2658123401" sldId="505"/>
            <ac:picMk id="3" creationId="{C451BC10-0B67-5EBC-25DB-3166DDD8A0A0}"/>
          </ac:picMkLst>
        </pc:picChg>
      </pc:sldChg>
    </pc:docChg>
  </pc:docChgLst>
  <pc:docChgLst>
    <pc:chgData name="David Barry" userId="bce5ccbc-7b58-49ec-acb4-501dc5ec953d" providerId="ADAL" clId="{56ACC3D3-2186-4C26-B985-682AA1C57673}"/>
    <pc:docChg chg="undo custSel addSld delSld modSld sldOrd">
      <pc:chgData name="David Barry" userId="bce5ccbc-7b58-49ec-acb4-501dc5ec953d" providerId="ADAL" clId="{56ACC3D3-2186-4C26-B985-682AA1C57673}" dt="2023-01-19T12:58:43.514" v="1760"/>
      <pc:docMkLst>
        <pc:docMk/>
      </pc:docMkLst>
      <pc:sldChg chg="modSp mod">
        <pc:chgData name="David Barry" userId="bce5ccbc-7b58-49ec-acb4-501dc5ec953d" providerId="ADAL" clId="{56ACC3D3-2186-4C26-B985-682AA1C57673}" dt="2023-01-19T11:31:47.033" v="248" actId="5793"/>
        <pc:sldMkLst>
          <pc:docMk/>
          <pc:sldMk cId="337275706" sldId="434"/>
        </pc:sldMkLst>
        <pc:spChg chg="mod">
          <ac:chgData name="David Barry" userId="bce5ccbc-7b58-49ec-acb4-501dc5ec953d" providerId="ADAL" clId="{56ACC3D3-2186-4C26-B985-682AA1C57673}" dt="2023-01-19T11:31:47.033" v="248" actId="5793"/>
          <ac:spMkLst>
            <pc:docMk/>
            <pc:sldMk cId="337275706" sldId="434"/>
            <ac:spMk id="2" creationId="{852BA578-4EE0-23CB-C6B7-236DB8AADAE6}"/>
          </ac:spMkLst>
        </pc:spChg>
      </pc:sldChg>
      <pc:sldChg chg="addSp modSp new mod modClrScheme modAnim chgLayout">
        <pc:chgData name="David Barry" userId="bce5ccbc-7b58-49ec-acb4-501dc5ec953d" providerId="ADAL" clId="{56ACC3D3-2186-4C26-B985-682AA1C57673}" dt="2023-01-19T11:31:28.697" v="244" actId="1036"/>
        <pc:sldMkLst>
          <pc:docMk/>
          <pc:sldMk cId="1874868883" sldId="448"/>
        </pc:sldMkLst>
        <pc:spChg chg="add mod">
          <ac:chgData name="David Barry" userId="bce5ccbc-7b58-49ec-acb4-501dc5ec953d" providerId="ADAL" clId="{56ACC3D3-2186-4C26-B985-682AA1C57673}" dt="2023-01-19T11:31:28.697" v="244" actId="1036"/>
          <ac:spMkLst>
            <pc:docMk/>
            <pc:sldMk cId="1874868883" sldId="448"/>
            <ac:spMk id="2" creationId="{5CA387D5-3845-90FB-1030-120FB9B930EC}"/>
          </ac:spMkLst>
        </pc:spChg>
        <pc:picChg chg="add mod">
          <ac:chgData name="David Barry" userId="bce5ccbc-7b58-49ec-acb4-501dc5ec953d" providerId="ADAL" clId="{56ACC3D3-2186-4C26-B985-682AA1C57673}" dt="2023-01-19T11:31:24.874" v="231" actId="1035"/>
          <ac:picMkLst>
            <pc:docMk/>
            <pc:sldMk cId="1874868883" sldId="448"/>
            <ac:picMk id="3" creationId="{9C6DD6AF-1CCE-9B5D-304A-089D593E0CF2}"/>
          </ac:picMkLst>
        </pc:picChg>
        <pc:picChg chg="add mod">
          <ac:chgData name="David Barry" userId="bce5ccbc-7b58-49ec-acb4-501dc5ec953d" providerId="ADAL" clId="{56ACC3D3-2186-4C26-B985-682AA1C57673}" dt="2023-01-19T11:31:24.874" v="231" actId="1035"/>
          <ac:picMkLst>
            <pc:docMk/>
            <pc:sldMk cId="1874868883" sldId="448"/>
            <ac:picMk id="5" creationId="{258C4E1B-93D1-4B9D-65E6-B07368A012A3}"/>
          </ac:picMkLst>
        </pc:picChg>
        <pc:picChg chg="add mod">
          <ac:chgData name="David Barry" userId="bce5ccbc-7b58-49ec-acb4-501dc5ec953d" providerId="ADAL" clId="{56ACC3D3-2186-4C26-B985-682AA1C57673}" dt="2023-01-19T11:31:24.874" v="231" actId="1035"/>
          <ac:picMkLst>
            <pc:docMk/>
            <pc:sldMk cId="1874868883" sldId="448"/>
            <ac:picMk id="7" creationId="{12F9057B-4F8F-3B10-D3CF-FF1EADA79612}"/>
          </ac:picMkLst>
        </pc:picChg>
      </pc:sldChg>
      <pc:sldChg chg="modSp add del mod ord">
        <pc:chgData name="David Barry" userId="bce5ccbc-7b58-49ec-acb4-501dc5ec953d" providerId="ADAL" clId="{56ACC3D3-2186-4C26-B985-682AA1C57673}" dt="2023-01-19T12:08:26.749" v="788" actId="47"/>
        <pc:sldMkLst>
          <pc:docMk/>
          <pc:sldMk cId="2751904994" sldId="449"/>
        </pc:sldMkLst>
        <pc:spChg chg="mod">
          <ac:chgData name="David Barry" userId="bce5ccbc-7b58-49ec-acb4-501dc5ec953d" providerId="ADAL" clId="{56ACC3D3-2186-4C26-B985-682AA1C57673}" dt="2023-01-19T11:33:55.299" v="417" actId="20577"/>
          <ac:spMkLst>
            <pc:docMk/>
            <pc:sldMk cId="2751904994" sldId="449"/>
            <ac:spMk id="2" creationId="{852BA578-4EE0-23CB-C6B7-236DB8AADAE6}"/>
          </ac:spMkLst>
        </pc:spChg>
      </pc:sldChg>
      <pc:sldChg chg="modSp add mod ord">
        <pc:chgData name="David Barry" userId="bce5ccbc-7b58-49ec-acb4-501dc5ec953d" providerId="ADAL" clId="{56ACC3D3-2186-4C26-B985-682AA1C57673}" dt="2023-01-19T11:32:49.333" v="306" actId="20577"/>
        <pc:sldMkLst>
          <pc:docMk/>
          <pc:sldMk cId="3691024571" sldId="450"/>
        </pc:sldMkLst>
        <pc:spChg chg="mod">
          <ac:chgData name="David Barry" userId="bce5ccbc-7b58-49ec-acb4-501dc5ec953d" providerId="ADAL" clId="{56ACC3D3-2186-4C26-B985-682AA1C57673}" dt="2023-01-19T11:32:49.333" v="306" actId="20577"/>
          <ac:spMkLst>
            <pc:docMk/>
            <pc:sldMk cId="3691024571" sldId="450"/>
            <ac:spMk id="2" creationId="{852BA578-4EE0-23CB-C6B7-236DB8AADAE6}"/>
          </ac:spMkLst>
        </pc:spChg>
      </pc:sldChg>
      <pc:sldChg chg="addSp delSp modSp new mod modClrScheme modAnim chgLayout">
        <pc:chgData name="David Barry" userId="bce5ccbc-7b58-49ec-acb4-501dc5ec953d" providerId="ADAL" clId="{56ACC3D3-2186-4C26-B985-682AA1C57673}" dt="2023-01-19T11:51:22.008" v="662"/>
        <pc:sldMkLst>
          <pc:docMk/>
          <pc:sldMk cId="843066730" sldId="451"/>
        </pc:sldMkLst>
        <pc:spChg chg="del">
          <ac:chgData name="David Barry" userId="bce5ccbc-7b58-49ec-acb4-501dc5ec953d" providerId="ADAL" clId="{56ACC3D3-2186-4C26-B985-682AA1C57673}" dt="2023-01-19T11:43:56.440" v="419" actId="700"/>
          <ac:spMkLst>
            <pc:docMk/>
            <pc:sldMk cId="843066730" sldId="451"/>
            <ac:spMk id="2" creationId="{E685B8F7-702A-656B-6B9B-4858D5A4D6DE}"/>
          </ac:spMkLst>
        </pc:spChg>
        <pc:graphicFrameChg chg="add del mod">
          <ac:chgData name="David Barry" userId="bce5ccbc-7b58-49ec-acb4-501dc5ec953d" providerId="ADAL" clId="{56ACC3D3-2186-4C26-B985-682AA1C57673}" dt="2023-01-19T11:44:03.202" v="421"/>
          <ac:graphicFrameMkLst>
            <pc:docMk/>
            <pc:sldMk cId="843066730" sldId="451"/>
            <ac:graphicFrameMk id="3" creationId="{2C0AAAA6-3EA0-F296-F11A-2C8618637B5A}"/>
          </ac:graphicFrameMkLst>
        </pc:graphicFrameChg>
        <pc:graphicFrameChg chg="add del mod">
          <ac:chgData name="David Barry" userId="bce5ccbc-7b58-49ec-acb4-501dc5ec953d" providerId="ADAL" clId="{56ACC3D3-2186-4C26-B985-682AA1C57673}" dt="2023-01-19T11:50:47.585" v="558" actId="478"/>
          <ac:graphicFrameMkLst>
            <pc:docMk/>
            <pc:sldMk cId="843066730" sldId="451"/>
            <ac:graphicFrameMk id="4" creationId="{C5034DDE-8138-D959-34F8-6F4E5DC2BC0E}"/>
          </ac:graphicFrameMkLst>
        </pc:graphicFrameChg>
        <pc:graphicFrameChg chg="add del mod">
          <ac:chgData name="David Barry" userId="bce5ccbc-7b58-49ec-acb4-501dc5ec953d" providerId="ADAL" clId="{56ACC3D3-2186-4C26-B985-682AA1C57673}" dt="2023-01-19T11:50:52.930" v="600" actId="478"/>
          <ac:graphicFrameMkLst>
            <pc:docMk/>
            <pc:sldMk cId="843066730" sldId="451"/>
            <ac:graphicFrameMk id="5" creationId="{F4B14D6C-1286-605D-3BEA-76ED866560DC}"/>
          </ac:graphicFrameMkLst>
        </pc:graphicFrameChg>
        <pc:graphicFrameChg chg="add mod">
          <ac:chgData name="David Barry" userId="bce5ccbc-7b58-49ec-acb4-501dc5ec953d" providerId="ADAL" clId="{56ACC3D3-2186-4C26-B985-682AA1C57673}" dt="2023-01-19T11:51:07.346" v="653" actId="1038"/>
          <ac:graphicFrameMkLst>
            <pc:docMk/>
            <pc:sldMk cId="843066730" sldId="451"/>
            <ac:graphicFrameMk id="6" creationId="{9B863E40-6E7B-575C-CC8A-DB805A421288}"/>
          </ac:graphicFrameMkLst>
        </pc:graphicFrameChg>
        <pc:graphicFrameChg chg="add mod">
          <ac:chgData name="David Barry" userId="bce5ccbc-7b58-49ec-acb4-501dc5ec953d" providerId="ADAL" clId="{56ACC3D3-2186-4C26-B985-682AA1C57673}" dt="2023-01-19T11:51:10.513" v="660" actId="1038"/>
          <ac:graphicFrameMkLst>
            <pc:docMk/>
            <pc:sldMk cId="843066730" sldId="451"/>
            <ac:graphicFrameMk id="7" creationId="{82613E6D-C5A0-878A-4556-5D955B439DEA}"/>
          </ac:graphicFrameMkLst>
        </pc:graphicFrameChg>
      </pc:sldChg>
      <pc:sldChg chg="modSp add mod ord">
        <pc:chgData name="David Barry" userId="bce5ccbc-7b58-49ec-acb4-501dc5ec953d" providerId="ADAL" clId="{56ACC3D3-2186-4C26-B985-682AA1C57673}" dt="2023-01-19T11:55:46.701" v="725" actId="20577"/>
        <pc:sldMkLst>
          <pc:docMk/>
          <pc:sldMk cId="272461472" sldId="452"/>
        </pc:sldMkLst>
        <pc:spChg chg="mod">
          <ac:chgData name="David Barry" userId="bce5ccbc-7b58-49ec-acb4-501dc5ec953d" providerId="ADAL" clId="{56ACC3D3-2186-4C26-B985-682AA1C57673}" dt="2023-01-19T11:55:46.701" v="725" actId="20577"/>
          <ac:spMkLst>
            <pc:docMk/>
            <pc:sldMk cId="272461472" sldId="452"/>
            <ac:spMk id="2" creationId="{852BA578-4EE0-23CB-C6B7-236DB8AADAE6}"/>
          </ac:spMkLst>
        </pc:spChg>
      </pc:sldChg>
      <pc:sldChg chg="addSp delSp modSp new mod modAnim">
        <pc:chgData name="David Barry" userId="bce5ccbc-7b58-49ec-acb4-501dc5ec953d" providerId="ADAL" clId="{56ACC3D3-2186-4C26-B985-682AA1C57673}" dt="2023-01-19T12:31:44.700" v="970" actId="408"/>
        <pc:sldMkLst>
          <pc:docMk/>
          <pc:sldMk cId="2773468763" sldId="453"/>
        </pc:sldMkLst>
        <pc:picChg chg="add del mod">
          <ac:chgData name="David Barry" userId="bce5ccbc-7b58-49ec-acb4-501dc5ec953d" providerId="ADAL" clId="{56ACC3D3-2186-4C26-B985-682AA1C57673}" dt="2023-01-19T12:08:31.148" v="790"/>
          <ac:picMkLst>
            <pc:docMk/>
            <pc:sldMk cId="2773468763" sldId="453"/>
            <ac:picMk id="2" creationId="{865CE6A4-18F8-59F1-1F65-2ADFD00A19F7}"/>
          </ac:picMkLst>
        </pc:picChg>
        <pc:picChg chg="add del mod">
          <ac:chgData name="David Barry" userId="bce5ccbc-7b58-49ec-acb4-501dc5ec953d" providerId="ADAL" clId="{56ACC3D3-2186-4C26-B985-682AA1C57673}" dt="2023-01-19T12:08:31.148" v="790"/>
          <ac:picMkLst>
            <pc:docMk/>
            <pc:sldMk cId="2773468763" sldId="453"/>
            <ac:picMk id="3" creationId="{4BFCCB66-2B6D-E858-39A6-7EC99710D22F}"/>
          </ac:picMkLst>
        </pc:picChg>
        <pc:picChg chg="add del mod">
          <ac:chgData name="David Barry" userId="bce5ccbc-7b58-49ec-acb4-501dc5ec953d" providerId="ADAL" clId="{56ACC3D3-2186-4C26-B985-682AA1C57673}" dt="2023-01-19T12:31:44.700" v="970" actId="408"/>
          <ac:picMkLst>
            <pc:docMk/>
            <pc:sldMk cId="2773468763" sldId="453"/>
            <ac:picMk id="4" creationId="{EE7C647A-0B13-2998-B468-D6CC3740EFB2}"/>
          </ac:picMkLst>
        </pc:picChg>
        <pc:picChg chg="add del mod">
          <ac:chgData name="David Barry" userId="bce5ccbc-7b58-49ec-acb4-501dc5ec953d" providerId="ADAL" clId="{56ACC3D3-2186-4C26-B985-682AA1C57673}" dt="2023-01-19T12:08:31.148" v="790"/>
          <ac:picMkLst>
            <pc:docMk/>
            <pc:sldMk cId="2773468763" sldId="453"/>
            <ac:picMk id="5" creationId="{4E7F3BBE-9075-9922-D5FC-769C2487211B}"/>
          </ac:picMkLst>
        </pc:picChg>
        <pc:picChg chg="add del mod">
          <ac:chgData name="David Barry" userId="bce5ccbc-7b58-49ec-acb4-501dc5ec953d" providerId="ADAL" clId="{56ACC3D3-2186-4C26-B985-682AA1C57673}" dt="2023-01-19T12:31:40.156" v="969" actId="553"/>
          <ac:picMkLst>
            <pc:docMk/>
            <pc:sldMk cId="2773468763" sldId="453"/>
            <ac:picMk id="6" creationId="{0DDA0D4F-F78D-4A0D-5370-B47E5BB73EBE}"/>
          </ac:picMkLst>
        </pc:picChg>
        <pc:picChg chg="add del mod">
          <ac:chgData name="David Barry" userId="bce5ccbc-7b58-49ec-acb4-501dc5ec953d" providerId="ADAL" clId="{56ACC3D3-2186-4C26-B985-682AA1C57673}" dt="2023-01-19T12:08:31.148" v="790"/>
          <ac:picMkLst>
            <pc:docMk/>
            <pc:sldMk cId="2773468763" sldId="453"/>
            <ac:picMk id="7" creationId="{72374122-DBBB-DB25-8352-BF398D72E948}"/>
          </ac:picMkLst>
        </pc:picChg>
        <pc:picChg chg="add del mod">
          <ac:chgData name="David Barry" userId="bce5ccbc-7b58-49ec-acb4-501dc5ec953d" providerId="ADAL" clId="{56ACC3D3-2186-4C26-B985-682AA1C57673}" dt="2023-01-19T12:31:40.156" v="969" actId="553"/>
          <ac:picMkLst>
            <pc:docMk/>
            <pc:sldMk cId="2773468763" sldId="453"/>
            <ac:picMk id="8" creationId="{8448C9B7-8299-6377-C006-5FF206E88F84}"/>
          </ac:picMkLst>
        </pc:picChg>
      </pc:sldChg>
      <pc:sldChg chg="addSp modSp new mod modTransition">
        <pc:chgData name="David Barry" userId="bce5ccbc-7b58-49ec-acb4-501dc5ec953d" providerId="ADAL" clId="{56ACC3D3-2186-4C26-B985-682AA1C57673}" dt="2023-01-19T12:38:24.313" v="1016"/>
        <pc:sldMkLst>
          <pc:docMk/>
          <pc:sldMk cId="2504535238" sldId="454"/>
        </pc:sldMkLst>
        <pc:picChg chg="add mod modCrop">
          <ac:chgData name="David Barry" userId="bce5ccbc-7b58-49ec-acb4-501dc5ec953d" providerId="ADAL" clId="{56ACC3D3-2186-4C26-B985-682AA1C57673}" dt="2023-01-19T12:36:31.667" v="978" actId="14100"/>
          <ac:picMkLst>
            <pc:docMk/>
            <pc:sldMk cId="2504535238" sldId="454"/>
            <ac:picMk id="3" creationId="{89BCAB90-F8F1-EB1C-F139-16DFB89E8D10}"/>
          </ac:picMkLst>
        </pc:picChg>
      </pc:sldChg>
      <pc:sldChg chg="addSp modSp add mod modTransition">
        <pc:chgData name="David Barry" userId="bce5ccbc-7b58-49ec-acb4-501dc5ec953d" providerId="ADAL" clId="{56ACC3D3-2186-4C26-B985-682AA1C57673}" dt="2023-01-19T12:38:16.328" v="1015"/>
        <pc:sldMkLst>
          <pc:docMk/>
          <pc:sldMk cId="533918118" sldId="455"/>
        </pc:sldMkLst>
        <pc:spChg chg="add mod">
          <ac:chgData name="David Barry" userId="bce5ccbc-7b58-49ec-acb4-501dc5ec953d" providerId="ADAL" clId="{56ACC3D3-2186-4C26-B985-682AA1C57673}" dt="2023-01-19T12:38:07.072" v="1014" actId="208"/>
          <ac:spMkLst>
            <pc:docMk/>
            <pc:sldMk cId="533918118" sldId="455"/>
            <ac:spMk id="2" creationId="{06227778-D8F3-EF1D-D47E-F153CB8D632D}"/>
          </ac:spMkLst>
        </pc:spChg>
        <pc:picChg chg="mod">
          <ac:chgData name="David Barry" userId="bce5ccbc-7b58-49ec-acb4-501dc5ec953d" providerId="ADAL" clId="{56ACC3D3-2186-4C26-B985-682AA1C57673}" dt="2023-01-19T12:37:35.382" v="988" actId="1076"/>
          <ac:picMkLst>
            <pc:docMk/>
            <pc:sldMk cId="533918118" sldId="455"/>
            <ac:picMk id="3" creationId="{89BCAB90-F8F1-EB1C-F139-16DFB89E8D10}"/>
          </ac:picMkLst>
        </pc:picChg>
      </pc:sldChg>
      <pc:sldChg chg="addSp modSp new mod modTransition modAnim">
        <pc:chgData name="David Barry" userId="bce5ccbc-7b58-49ec-acb4-501dc5ec953d" providerId="ADAL" clId="{56ACC3D3-2186-4C26-B985-682AA1C57673}" dt="2023-01-19T12:40:09.319" v="1039"/>
        <pc:sldMkLst>
          <pc:docMk/>
          <pc:sldMk cId="2913125110" sldId="456"/>
        </pc:sldMkLst>
        <pc:spChg chg="add mod">
          <ac:chgData name="David Barry" userId="bce5ccbc-7b58-49ec-acb4-501dc5ec953d" providerId="ADAL" clId="{56ACC3D3-2186-4C26-B985-682AA1C57673}" dt="2023-01-19T12:40:00.183" v="1037" actId="1035"/>
          <ac:spMkLst>
            <pc:docMk/>
            <pc:sldMk cId="2913125110" sldId="456"/>
            <ac:spMk id="4" creationId="{01F536F4-23F1-DA94-B23A-0482AE7695A0}"/>
          </ac:spMkLst>
        </pc:spChg>
        <pc:picChg chg="add mod modCrop">
          <ac:chgData name="David Barry" userId="bce5ccbc-7b58-49ec-acb4-501dc5ec953d" providerId="ADAL" clId="{56ACC3D3-2186-4C26-B985-682AA1C57673}" dt="2023-01-19T12:39:24.563" v="1022" actId="14100"/>
          <ac:picMkLst>
            <pc:docMk/>
            <pc:sldMk cId="2913125110" sldId="456"/>
            <ac:picMk id="3" creationId="{C4A93DB3-1AC5-281B-3E0A-A3E37D16E718}"/>
          </ac:picMkLst>
        </pc:picChg>
      </pc:sldChg>
      <pc:sldChg chg="modSp add mod ord">
        <pc:chgData name="David Barry" userId="bce5ccbc-7b58-49ec-acb4-501dc5ec953d" providerId="ADAL" clId="{56ACC3D3-2186-4C26-B985-682AA1C57673}" dt="2023-01-19T12:44:09.841" v="1148" actId="313"/>
        <pc:sldMkLst>
          <pc:docMk/>
          <pc:sldMk cId="3190869077" sldId="457"/>
        </pc:sldMkLst>
        <pc:spChg chg="mod">
          <ac:chgData name="David Barry" userId="bce5ccbc-7b58-49ec-acb4-501dc5ec953d" providerId="ADAL" clId="{56ACC3D3-2186-4C26-B985-682AA1C57673}" dt="2023-01-19T12:44:09.841" v="1148" actId="313"/>
          <ac:spMkLst>
            <pc:docMk/>
            <pc:sldMk cId="3190869077" sldId="457"/>
            <ac:spMk id="2" creationId="{852BA578-4EE0-23CB-C6B7-236DB8AADAE6}"/>
          </ac:spMkLst>
        </pc:spChg>
      </pc:sldChg>
      <pc:sldChg chg="addSp delSp modSp new mod modClrScheme chgLayout">
        <pc:chgData name="David Barry" userId="bce5ccbc-7b58-49ec-acb4-501dc5ec953d" providerId="ADAL" clId="{56ACC3D3-2186-4C26-B985-682AA1C57673}" dt="2023-01-19T12:46:54.265" v="1160" actId="14100"/>
        <pc:sldMkLst>
          <pc:docMk/>
          <pc:sldMk cId="2370690818" sldId="458"/>
        </pc:sldMkLst>
        <pc:spChg chg="del">
          <ac:chgData name="David Barry" userId="bce5ccbc-7b58-49ec-acb4-501dc5ec953d" providerId="ADAL" clId="{56ACC3D3-2186-4C26-B985-682AA1C57673}" dt="2023-01-19T12:46:20.401" v="1150" actId="700"/>
          <ac:spMkLst>
            <pc:docMk/>
            <pc:sldMk cId="2370690818" sldId="458"/>
            <ac:spMk id="2" creationId="{17166270-87F5-519C-7B26-52B0EC2387D8}"/>
          </ac:spMkLst>
        </pc:spChg>
        <pc:spChg chg="del">
          <ac:chgData name="David Barry" userId="bce5ccbc-7b58-49ec-acb4-501dc5ec953d" providerId="ADAL" clId="{56ACC3D3-2186-4C26-B985-682AA1C57673}" dt="2023-01-19T12:46:20.401" v="1150" actId="700"/>
          <ac:spMkLst>
            <pc:docMk/>
            <pc:sldMk cId="2370690818" sldId="458"/>
            <ac:spMk id="3" creationId="{FE2D0BF8-71E0-8028-91E1-8FDA0197C8B6}"/>
          </ac:spMkLst>
        </pc:spChg>
        <pc:picChg chg="add mod modCrop">
          <ac:chgData name="David Barry" userId="bce5ccbc-7b58-49ec-acb4-501dc5ec953d" providerId="ADAL" clId="{56ACC3D3-2186-4C26-B985-682AA1C57673}" dt="2023-01-19T12:46:54.265" v="1160" actId="14100"/>
          <ac:picMkLst>
            <pc:docMk/>
            <pc:sldMk cId="2370690818" sldId="458"/>
            <ac:picMk id="5" creationId="{7F8E533E-D602-C4E0-D688-A60CE8B64DBB}"/>
          </ac:picMkLst>
        </pc:picChg>
      </pc:sldChg>
      <pc:sldChg chg="modSp add mod">
        <pc:chgData name="David Barry" userId="bce5ccbc-7b58-49ec-acb4-501dc5ec953d" providerId="ADAL" clId="{56ACC3D3-2186-4C26-B985-682AA1C57673}" dt="2023-01-19T12:47:21.650" v="1221" actId="20577"/>
        <pc:sldMkLst>
          <pc:docMk/>
          <pc:sldMk cId="2939582171" sldId="459"/>
        </pc:sldMkLst>
        <pc:spChg chg="mod">
          <ac:chgData name="David Barry" userId="bce5ccbc-7b58-49ec-acb4-501dc5ec953d" providerId="ADAL" clId="{56ACC3D3-2186-4C26-B985-682AA1C57673}" dt="2023-01-19T12:47:21.650" v="1221" actId="20577"/>
          <ac:spMkLst>
            <pc:docMk/>
            <pc:sldMk cId="2939582171" sldId="459"/>
            <ac:spMk id="2" creationId="{852BA578-4EE0-23CB-C6B7-236DB8AADAE6}"/>
          </ac:spMkLst>
        </pc:spChg>
      </pc:sldChg>
      <pc:sldChg chg="modSp add mod ord">
        <pc:chgData name="David Barry" userId="bce5ccbc-7b58-49ec-acb4-501dc5ec953d" providerId="ADAL" clId="{56ACC3D3-2186-4C26-B985-682AA1C57673}" dt="2023-01-19T12:47:41.666" v="1286" actId="20577"/>
        <pc:sldMkLst>
          <pc:docMk/>
          <pc:sldMk cId="3670708357" sldId="460"/>
        </pc:sldMkLst>
        <pc:spChg chg="mod">
          <ac:chgData name="David Barry" userId="bce5ccbc-7b58-49ec-acb4-501dc5ec953d" providerId="ADAL" clId="{56ACC3D3-2186-4C26-B985-682AA1C57673}" dt="2023-01-19T12:47:41.666" v="1286" actId="20577"/>
          <ac:spMkLst>
            <pc:docMk/>
            <pc:sldMk cId="3670708357" sldId="460"/>
            <ac:spMk id="2" creationId="{852BA578-4EE0-23CB-C6B7-236DB8AADAE6}"/>
          </ac:spMkLst>
        </pc:spChg>
      </pc:sldChg>
      <pc:sldChg chg="addSp modSp new mod modTransition modAnim">
        <pc:chgData name="David Barry" userId="bce5ccbc-7b58-49ec-acb4-501dc5ec953d" providerId="ADAL" clId="{56ACC3D3-2186-4C26-B985-682AA1C57673}" dt="2023-01-19T12:55:09.500" v="1705"/>
        <pc:sldMkLst>
          <pc:docMk/>
          <pc:sldMk cId="3535900862" sldId="461"/>
        </pc:sldMkLst>
        <pc:spChg chg="add mod">
          <ac:chgData name="David Barry" userId="bce5ccbc-7b58-49ec-acb4-501dc5ec953d" providerId="ADAL" clId="{56ACC3D3-2186-4C26-B985-682AA1C57673}" dt="2023-01-19T12:52:16.301" v="1372" actId="1035"/>
          <ac:spMkLst>
            <pc:docMk/>
            <pc:sldMk cId="3535900862" sldId="461"/>
            <ac:spMk id="3" creationId="{B27E9C97-AD07-9A55-431B-06E028479FD2}"/>
          </ac:spMkLst>
        </pc:spChg>
        <pc:picChg chg="add mod">
          <ac:chgData name="David Barry" userId="bce5ccbc-7b58-49ec-acb4-501dc5ec953d" providerId="ADAL" clId="{56ACC3D3-2186-4C26-B985-682AA1C57673}" dt="2023-01-19T12:52:16.301" v="1372" actId="1035"/>
          <ac:picMkLst>
            <pc:docMk/>
            <pc:sldMk cId="3535900862" sldId="461"/>
            <ac:picMk id="2" creationId="{CAFF8C4D-47AE-16D9-87D2-FF5A34B64FEC}"/>
          </ac:picMkLst>
        </pc:picChg>
        <pc:cxnChg chg="add mod">
          <ac:chgData name="David Barry" userId="bce5ccbc-7b58-49ec-acb4-501dc5ec953d" providerId="ADAL" clId="{56ACC3D3-2186-4C26-B985-682AA1C57673}" dt="2023-01-19T12:52:16.301" v="1372" actId="1035"/>
          <ac:cxnSpMkLst>
            <pc:docMk/>
            <pc:sldMk cId="3535900862" sldId="461"/>
            <ac:cxnSpMk id="5" creationId="{900FBA3A-EDC5-C596-F40D-805CF23473B0}"/>
          </ac:cxnSpMkLst>
        </pc:cxnChg>
        <pc:cxnChg chg="add mod">
          <ac:chgData name="David Barry" userId="bce5ccbc-7b58-49ec-acb4-501dc5ec953d" providerId="ADAL" clId="{56ACC3D3-2186-4C26-B985-682AA1C57673}" dt="2023-01-19T12:52:16.301" v="1372" actId="1035"/>
          <ac:cxnSpMkLst>
            <pc:docMk/>
            <pc:sldMk cId="3535900862" sldId="461"/>
            <ac:cxnSpMk id="6" creationId="{BB356836-76CB-CA7C-4DC6-FBA39D70ED2E}"/>
          </ac:cxnSpMkLst>
        </pc:cxnChg>
        <pc:cxnChg chg="add mod">
          <ac:chgData name="David Barry" userId="bce5ccbc-7b58-49ec-acb4-501dc5ec953d" providerId="ADAL" clId="{56ACC3D3-2186-4C26-B985-682AA1C57673}" dt="2023-01-19T12:52:16.301" v="1372" actId="1035"/>
          <ac:cxnSpMkLst>
            <pc:docMk/>
            <pc:sldMk cId="3535900862" sldId="461"/>
            <ac:cxnSpMk id="11" creationId="{B45A57B8-7363-7078-EA1B-814E1EC7CE34}"/>
          </ac:cxnSpMkLst>
        </pc:cxnChg>
        <pc:cxnChg chg="add mod">
          <ac:chgData name="David Barry" userId="bce5ccbc-7b58-49ec-acb4-501dc5ec953d" providerId="ADAL" clId="{56ACC3D3-2186-4C26-B985-682AA1C57673}" dt="2023-01-19T12:52:16.301" v="1372" actId="1035"/>
          <ac:cxnSpMkLst>
            <pc:docMk/>
            <pc:sldMk cId="3535900862" sldId="461"/>
            <ac:cxnSpMk id="15" creationId="{842F74FF-2B8A-D27D-F1DB-966A8AD8E2A2}"/>
          </ac:cxnSpMkLst>
        </pc:cxnChg>
      </pc:sldChg>
      <pc:sldChg chg="addSp delSp modSp add mod modTransition delAnim modAnim">
        <pc:chgData name="David Barry" userId="bce5ccbc-7b58-49ec-acb4-501dc5ec953d" providerId="ADAL" clId="{56ACC3D3-2186-4C26-B985-682AA1C57673}" dt="2023-01-19T12:54:46.148" v="1704"/>
        <pc:sldMkLst>
          <pc:docMk/>
          <pc:sldMk cId="728211415" sldId="462"/>
        </pc:sldMkLst>
        <pc:spChg chg="mod">
          <ac:chgData name="David Barry" userId="bce5ccbc-7b58-49ec-acb4-501dc5ec953d" providerId="ADAL" clId="{56ACC3D3-2186-4C26-B985-682AA1C57673}" dt="2023-01-19T12:53:20.165" v="1691" actId="207"/>
          <ac:spMkLst>
            <pc:docMk/>
            <pc:sldMk cId="728211415" sldId="462"/>
            <ac:spMk id="3" creationId="{B27E9C97-AD07-9A55-431B-06E028479FD2}"/>
          </ac:spMkLst>
        </pc:spChg>
        <pc:spChg chg="add mod">
          <ac:chgData name="David Barry" userId="bce5ccbc-7b58-49ec-acb4-501dc5ec953d" providerId="ADAL" clId="{56ACC3D3-2186-4C26-B985-682AA1C57673}" dt="2023-01-19T12:54:33.763" v="1702" actId="207"/>
          <ac:spMkLst>
            <pc:docMk/>
            <pc:sldMk cId="728211415" sldId="462"/>
            <ac:spMk id="12" creationId="{EDD8E58C-BA48-A8F0-E727-34E3FD66E1EC}"/>
          </ac:spMkLst>
        </pc:spChg>
        <pc:picChg chg="mod">
          <ac:chgData name="David Barry" userId="bce5ccbc-7b58-49ec-acb4-501dc5ec953d" providerId="ADAL" clId="{56ACC3D3-2186-4C26-B985-682AA1C57673}" dt="2023-01-19T12:53:10.295" v="1689" actId="1037"/>
          <ac:picMkLst>
            <pc:docMk/>
            <pc:sldMk cId="728211415" sldId="462"/>
            <ac:picMk id="2" creationId="{CAFF8C4D-47AE-16D9-87D2-FF5A34B64FEC}"/>
          </ac:picMkLst>
        </pc:picChg>
        <pc:cxnChg chg="del mod">
          <ac:chgData name="David Barry" userId="bce5ccbc-7b58-49ec-acb4-501dc5ec953d" providerId="ADAL" clId="{56ACC3D3-2186-4C26-B985-682AA1C57673}" dt="2023-01-19T12:52:31.760" v="1376" actId="478"/>
          <ac:cxnSpMkLst>
            <pc:docMk/>
            <pc:sldMk cId="728211415" sldId="462"/>
            <ac:cxnSpMk id="5" creationId="{900FBA3A-EDC5-C596-F40D-805CF23473B0}"/>
          </ac:cxnSpMkLst>
        </pc:cxnChg>
        <pc:cxnChg chg="del mod">
          <ac:chgData name="David Barry" userId="bce5ccbc-7b58-49ec-acb4-501dc5ec953d" providerId="ADAL" clId="{56ACC3D3-2186-4C26-B985-682AA1C57673}" dt="2023-01-19T12:52:33.251" v="1377" actId="478"/>
          <ac:cxnSpMkLst>
            <pc:docMk/>
            <pc:sldMk cId="728211415" sldId="462"/>
            <ac:cxnSpMk id="6" creationId="{BB356836-76CB-CA7C-4DC6-FBA39D70ED2E}"/>
          </ac:cxnSpMkLst>
        </pc:cxnChg>
        <pc:cxnChg chg="add mod">
          <ac:chgData name="David Barry" userId="bce5ccbc-7b58-49ec-acb4-501dc5ec953d" providerId="ADAL" clId="{56ACC3D3-2186-4C26-B985-682AA1C57673}" dt="2023-01-19T12:53:49.077" v="1697" actId="14100"/>
          <ac:cxnSpMkLst>
            <pc:docMk/>
            <pc:sldMk cId="728211415" sldId="462"/>
            <ac:cxnSpMk id="7" creationId="{1CD817A9-E4B4-A762-54FE-8184FD44EAC0}"/>
          </ac:cxnSpMkLst>
        </pc:cxnChg>
        <pc:cxnChg chg="del mod">
          <ac:chgData name="David Barry" userId="bce5ccbc-7b58-49ec-acb4-501dc5ec953d" providerId="ADAL" clId="{56ACC3D3-2186-4C26-B985-682AA1C57673}" dt="2023-01-19T12:52:30.957" v="1375" actId="478"/>
          <ac:cxnSpMkLst>
            <pc:docMk/>
            <pc:sldMk cId="728211415" sldId="462"/>
            <ac:cxnSpMk id="11" creationId="{B45A57B8-7363-7078-EA1B-814E1EC7CE34}"/>
          </ac:cxnSpMkLst>
        </pc:cxnChg>
        <pc:cxnChg chg="add mod">
          <ac:chgData name="David Barry" userId="bce5ccbc-7b58-49ec-acb4-501dc5ec953d" providerId="ADAL" clId="{56ACC3D3-2186-4C26-B985-682AA1C57673}" dt="2023-01-19T12:54:42.933" v="1703" actId="208"/>
          <ac:cxnSpMkLst>
            <pc:docMk/>
            <pc:sldMk cId="728211415" sldId="462"/>
            <ac:cxnSpMk id="13" creationId="{B831E52D-ED6B-BA9B-5391-F07848F6CFDB}"/>
          </ac:cxnSpMkLst>
        </pc:cxnChg>
        <pc:cxnChg chg="del mod">
          <ac:chgData name="David Barry" userId="bce5ccbc-7b58-49ec-acb4-501dc5ec953d" providerId="ADAL" clId="{56ACC3D3-2186-4C26-B985-682AA1C57673}" dt="2023-01-19T12:52:29.855" v="1374" actId="478"/>
          <ac:cxnSpMkLst>
            <pc:docMk/>
            <pc:sldMk cId="728211415" sldId="462"/>
            <ac:cxnSpMk id="15" creationId="{842F74FF-2B8A-D27D-F1DB-966A8AD8E2A2}"/>
          </ac:cxnSpMkLst>
        </pc:cxnChg>
      </pc:sldChg>
      <pc:sldChg chg="addSp modSp new mod modTransition modAnim">
        <pc:chgData name="David Barry" userId="bce5ccbc-7b58-49ec-acb4-501dc5ec953d" providerId="ADAL" clId="{56ACC3D3-2186-4C26-B985-682AA1C57673}" dt="2023-01-19T12:58:43.514" v="1760"/>
        <pc:sldMkLst>
          <pc:docMk/>
          <pc:sldMk cId="2786240500" sldId="463"/>
        </pc:sldMkLst>
        <pc:spChg chg="add mod">
          <ac:chgData name="David Barry" userId="bce5ccbc-7b58-49ec-acb4-501dc5ec953d" providerId="ADAL" clId="{56ACC3D3-2186-4C26-B985-682AA1C57673}" dt="2023-01-19T12:58:39.797" v="1759" actId="1037"/>
          <ac:spMkLst>
            <pc:docMk/>
            <pc:sldMk cId="2786240500" sldId="463"/>
            <ac:spMk id="3" creationId="{841ADB3D-935F-90F4-77F7-7C158B8936F7}"/>
          </ac:spMkLst>
        </pc:spChg>
        <pc:graphicFrameChg chg="add mod">
          <ac:chgData name="David Barry" userId="bce5ccbc-7b58-49ec-acb4-501dc5ec953d" providerId="ADAL" clId="{56ACC3D3-2186-4C26-B985-682AA1C57673}" dt="2023-01-19T12:58:35.580" v="1725" actId="12789"/>
          <ac:graphicFrameMkLst>
            <pc:docMk/>
            <pc:sldMk cId="2786240500" sldId="463"/>
            <ac:graphicFrameMk id="2" creationId="{5FC2F1FE-CA36-98C3-59D5-2D3B88535A2C}"/>
          </ac:graphicFrameMkLst>
        </pc:graphicFrameChg>
      </pc:sldChg>
      <pc:sldChg chg="addSp modSp new mod">
        <pc:chgData name="David Barry" userId="bce5ccbc-7b58-49ec-acb4-501dc5ec953d" providerId="ADAL" clId="{56ACC3D3-2186-4C26-B985-682AA1C57673}" dt="2023-01-19T12:58:26.828" v="1723" actId="12789"/>
        <pc:sldMkLst>
          <pc:docMk/>
          <pc:sldMk cId="430117910" sldId="464"/>
        </pc:sldMkLst>
        <pc:picChg chg="add mod">
          <ac:chgData name="David Barry" userId="bce5ccbc-7b58-49ec-acb4-501dc5ec953d" providerId="ADAL" clId="{56ACC3D3-2186-4C26-B985-682AA1C57673}" dt="2023-01-19T12:58:26.828" v="1723" actId="12789"/>
          <ac:picMkLst>
            <pc:docMk/>
            <pc:sldMk cId="430117910" sldId="464"/>
            <ac:picMk id="3" creationId="{889BE379-515B-B3A4-67F3-90297233BB85}"/>
          </ac:picMkLst>
        </pc:picChg>
      </pc:sldChg>
    </pc:docChg>
  </pc:docChgLst>
  <pc:docChgLst>
    <pc:chgData name="David Barry" userId="bce5ccbc-7b58-49ec-acb4-501dc5ec953d" providerId="ADAL" clId="{16A3ACAE-7925-43A9-BAA3-8F5BBF96AF84}"/>
    <pc:docChg chg="undo custSel addSld delSld modSld sldOrd">
      <pc:chgData name="David Barry" userId="bce5ccbc-7b58-49ec-acb4-501dc5ec953d" providerId="ADAL" clId="{16A3ACAE-7925-43A9-BAA3-8F5BBF96AF84}" dt="2023-03-02T12:24:52.750" v="119" actId="14100"/>
      <pc:docMkLst>
        <pc:docMk/>
      </pc:docMkLst>
      <pc:sldChg chg="addSp delSp modSp modAnim">
        <pc:chgData name="David Barry" userId="bce5ccbc-7b58-49ec-acb4-501dc5ec953d" providerId="ADAL" clId="{16A3ACAE-7925-43A9-BAA3-8F5BBF96AF84}" dt="2023-03-02T12:17:07.714" v="43" actId="2711"/>
        <pc:sldMkLst>
          <pc:docMk/>
          <pc:sldMk cId="1502109659" sldId="259"/>
        </pc:sldMkLst>
        <pc:spChg chg="add mod">
          <ac:chgData name="David Barry" userId="bce5ccbc-7b58-49ec-acb4-501dc5ec953d" providerId="ADAL" clId="{16A3ACAE-7925-43A9-BAA3-8F5BBF96AF84}" dt="2023-03-02T12:17:07.714" v="43" actId="2711"/>
          <ac:spMkLst>
            <pc:docMk/>
            <pc:sldMk cId="1502109659" sldId="259"/>
            <ac:spMk id="4" creationId="{075F79D4-A810-4852-91FC-CC86B731F3C4}"/>
          </ac:spMkLst>
        </pc:spChg>
        <pc:picChg chg="add mod">
          <ac:chgData name="David Barry" userId="bce5ccbc-7b58-49ec-acb4-501dc5ec953d" providerId="ADAL" clId="{16A3ACAE-7925-43A9-BAA3-8F5BBF96AF84}" dt="2023-03-02T12:16:02.044" v="7" actId="12789"/>
          <ac:picMkLst>
            <pc:docMk/>
            <pc:sldMk cId="1502109659" sldId="259"/>
            <ac:picMk id="2" creationId="{687F0569-93A8-444F-847F-5016D377CBC3}"/>
          </ac:picMkLst>
        </pc:picChg>
        <pc:picChg chg="del">
          <ac:chgData name="David Barry" userId="bce5ccbc-7b58-49ec-acb4-501dc5ec953d" providerId="ADAL" clId="{16A3ACAE-7925-43A9-BAA3-8F5BBF96AF84}" dt="2023-03-02T12:15:26.697" v="0" actId="478"/>
          <ac:picMkLst>
            <pc:docMk/>
            <pc:sldMk cId="1502109659" sldId="259"/>
            <ac:picMk id="3" creationId="{E78AABC4-CDFE-42DF-89E3-0897DE4287FE}"/>
          </ac:picMkLst>
        </pc:picChg>
      </pc:sldChg>
      <pc:sldChg chg="modSp">
        <pc:chgData name="David Barry" userId="bce5ccbc-7b58-49ec-acb4-501dc5ec953d" providerId="ADAL" clId="{16A3ACAE-7925-43A9-BAA3-8F5BBF96AF84}" dt="2023-03-02T12:20:35.157" v="44" actId="14826"/>
        <pc:sldMkLst>
          <pc:docMk/>
          <pc:sldMk cId="2328330044" sldId="260"/>
        </pc:sldMkLst>
        <pc:picChg chg="mod">
          <ac:chgData name="David Barry" userId="bce5ccbc-7b58-49ec-acb4-501dc5ec953d" providerId="ADAL" clId="{16A3ACAE-7925-43A9-BAA3-8F5BBF96AF84}" dt="2023-03-02T12:20:35.157" v="44" actId="14826"/>
          <ac:picMkLst>
            <pc:docMk/>
            <pc:sldMk cId="2328330044" sldId="260"/>
            <ac:picMk id="6" creationId="{C91A9536-2CA3-4DDB-8BBC-4BB70FB86D8C}"/>
          </ac:picMkLst>
        </pc:picChg>
      </pc:sldChg>
      <pc:sldChg chg="del">
        <pc:chgData name="David Barry" userId="bce5ccbc-7b58-49ec-acb4-501dc5ec953d" providerId="ADAL" clId="{16A3ACAE-7925-43A9-BAA3-8F5BBF96AF84}" dt="2023-03-02T12:16:10.856" v="10" actId="2696"/>
        <pc:sldMkLst>
          <pc:docMk/>
          <pc:sldMk cId="1023938439" sldId="492"/>
        </pc:sldMkLst>
      </pc:sldChg>
      <pc:sldChg chg="addSp modSp add ord modAnim">
        <pc:chgData name="David Barry" userId="bce5ccbc-7b58-49ec-acb4-501dc5ec953d" providerId="ADAL" clId="{16A3ACAE-7925-43A9-BAA3-8F5BBF96AF84}" dt="2023-03-02T12:24:52.750" v="119" actId="14100"/>
        <pc:sldMkLst>
          <pc:docMk/>
          <pc:sldMk cId="2863485102" sldId="501"/>
        </pc:sldMkLst>
        <pc:spChg chg="add mod">
          <ac:chgData name="David Barry" userId="bce5ccbc-7b58-49ec-acb4-501dc5ec953d" providerId="ADAL" clId="{16A3ACAE-7925-43A9-BAA3-8F5BBF96AF84}" dt="2023-03-02T12:24:52.750" v="119" actId="14100"/>
          <ac:spMkLst>
            <pc:docMk/>
            <pc:sldMk cId="2863485102" sldId="501"/>
            <ac:spMk id="2" creationId="{A6F267B1-0D15-4283-9181-46E406B44AA2}"/>
          </ac:spMkLst>
        </pc:spChg>
        <pc:spChg chg="add mod">
          <ac:chgData name="David Barry" userId="bce5ccbc-7b58-49ec-acb4-501dc5ec953d" providerId="ADAL" clId="{16A3ACAE-7925-43A9-BAA3-8F5BBF96AF84}" dt="2023-03-02T12:24:49.044" v="118" actId="403"/>
          <ac:spMkLst>
            <pc:docMk/>
            <pc:sldMk cId="2863485102" sldId="501"/>
            <ac:spMk id="5" creationId="{1480F0A5-6615-48D4-B6A9-742A13885F6E}"/>
          </ac:spMkLst>
        </pc:spChg>
        <pc:graphicFrameChg chg="mod">
          <ac:chgData name="David Barry" userId="bce5ccbc-7b58-49ec-acb4-501dc5ec953d" providerId="ADAL" clId="{16A3ACAE-7925-43A9-BAA3-8F5BBF96AF84}" dt="2023-03-02T12:24:12.302" v="86" actId="1076"/>
          <ac:graphicFrameMkLst>
            <pc:docMk/>
            <pc:sldMk cId="2863485102" sldId="501"/>
            <ac:graphicFrameMk id="6" creationId="{9B863E40-6E7B-575C-CC8A-DB805A421288}"/>
          </ac:graphicFrameMkLst>
        </pc:graphicFrameChg>
      </pc:sldChg>
    </pc:docChg>
  </pc:docChgLst>
  <pc:docChgLst>
    <pc:chgData name="David Barry" userId="bce5ccbc-7b58-49ec-acb4-501dc5ec953d" providerId="ADAL" clId="{CEF225EA-0EE3-428F-8439-B4E75148674C}"/>
    <pc:docChg chg="undo redo custSel addSld delSld modSld sldOrd">
      <pc:chgData name="David Barry" userId="bce5ccbc-7b58-49ec-acb4-501dc5ec953d" providerId="ADAL" clId="{CEF225EA-0EE3-428F-8439-B4E75148674C}" dt="2023-01-18T18:35:07.242" v="1497"/>
      <pc:docMkLst>
        <pc:docMk/>
      </pc:docMkLst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322255799" sldId="256"/>
        </pc:sldMkLst>
      </pc:sldChg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2816383785" sldId="257"/>
        </pc:sldMkLst>
      </pc:sldChg>
      <pc:sldChg chg="addSp modSp mod modTransition modClrScheme chgLayout">
        <pc:chgData name="David Barry" userId="bce5ccbc-7b58-49ec-acb4-501dc5ec953d" providerId="ADAL" clId="{CEF225EA-0EE3-428F-8439-B4E75148674C}" dt="2023-01-18T17:08:42" v="537" actId="404"/>
        <pc:sldMkLst>
          <pc:docMk/>
          <pc:sldMk cId="19587790" sldId="258"/>
        </pc:sldMkLst>
        <pc:spChg chg="add mod ord">
          <ac:chgData name="David Barry" userId="bce5ccbc-7b58-49ec-acb4-501dc5ec953d" providerId="ADAL" clId="{CEF225EA-0EE3-428F-8439-B4E75148674C}" dt="2023-01-18T17:08:37.497" v="536" actId="2711"/>
          <ac:spMkLst>
            <pc:docMk/>
            <pc:sldMk cId="19587790" sldId="258"/>
            <ac:spMk id="2" creationId="{237122D1-A31C-6B3B-262B-B641087DB8A9}"/>
          </ac:spMkLst>
        </pc:spChg>
        <pc:spChg chg="add mod ord">
          <ac:chgData name="David Barry" userId="bce5ccbc-7b58-49ec-acb4-501dc5ec953d" providerId="ADAL" clId="{CEF225EA-0EE3-428F-8439-B4E75148674C}" dt="2023-01-18T17:08:37.497" v="536" actId="2711"/>
          <ac:spMkLst>
            <pc:docMk/>
            <pc:sldMk cId="19587790" sldId="258"/>
            <ac:spMk id="3" creationId="{2A61496C-55E7-AD9B-D7D0-A8CC2A155426}"/>
          </ac:spMkLst>
        </pc:spChg>
        <pc:spChg chg="mod">
          <ac:chgData name="David Barry" userId="bce5ccbc-7b58-49ec-acb4-501dc5ec953d" providerId="ADAL" clId="{CEF225EA-0EE3-428F-8439-B4E75148674C}" dt="2023-01-18T17:08:42" v="537" actId="404"/>
          <ac:spMkLst>
            <pc:docMk/>
            <pc:sldMk cId="19587790" sldId="258"/>
            <ac:spMk id="6" creationId="{EF4ACA13-679F-44D2-9056-342C21039F23}"/>
          </ac:spMkLst>
        </pc:spChg>
        <pc:picChg chg="mod">
          <ac:chgData name="David Barry" userId="bce5ccbc-7b58-49ec-acb4-501dc5ec953d" providerId="ADAL" clId="{CEF225EA-0EE3-428F-8439-B4E75148674C}" dt="2023-01-18T17:06:26.770" v="405" actId="1076"/>
          <ac:picMkLst>
            <pc:docMk/>
            <pc:sldMk cId="19587790" sldId="258"/>
            <ac:picMk id="5" creationId="{251150BA-8B8B-477D-82C8-73A14AE08EC4}"/>
          </ac:picMkLst>
        </pc:picChg>
      </pc:sldChg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1502109659" sldId="259"/>
        </pc:sldMkLst>
      </pc:sldChg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2328330044" sldId="260"/>
        </pc:sldMkLst>
      </pc:sldChg>
      <pc:sldChg chg="addSp modSp mod ord modTransition">
        <pc:chgData name="David Barry" userId="bce5ccbc-7b58-49ec-acb4-501dc5ec953d" providerId="ADAL" clId="{CEF225EA-0EE3-428F-8439-B4E75148674C}" dt="2023-01-18T16:43:01.183" v="88"/>
        <pc:sldMkLst>
          <pc:docMk/>
          <pc:sldMk cId="131163362" sldId="317"/>
        </pc:sldMkLst>
        <pc:picChg chg="add mod modCrop">
          <ac:chgData name="David Barry" userId="bce5ccbc-7b58-49ec-acb4-501dc5ec953d" providerId="ADAL" clId="{CEF225EA-0EE3-428F-8439-B4E75148674C}" dt="2023-01-18T16:33:18.716" v="35" actId="1076"/>
          <ac:picMkLst>
            <pc:docMk/>
            <pc:sldMk cId="131163362" sldId="317"/>
            <ac:picMk id="3" creationId="{9E3E6E7A-623B-B218-61F5-64F75A3B6E6F}"/>
          </ac:picMkLst>
        </pc:picChg>
      </pc:sldChg>
      <pc:sldChg chg="mod modTransition modShow">
        <pc:chgData name="David Barry" userId="bce5ccbc-7b58-49ec-acb4-501dc5ec953d" providerId="ADAL" clId="{CEF225EA-0EE3-428F-8439-B4E75148674C}" dt="2023-01-18T17:03:06.501" v="261" actId="729"/>
        <pc:sldMkLst>
          <pc:docMk/>
          <pc:sldMk cId="3849524043" sldId="349"/>
        </pc:sldMkLst>
      </pc:sldChg>
      <pc:sldChg chg="modTransition modAnim">
        <pc:chgData name="David Barry" userId="bce5ccbc-7b58-49ec-acb4-501dc5ec953d" providerId="ADAL" clId="{CEF225EA-0EE3-428F-8439-B4E75148674C}" dt="2023-01-18T16:50:00.137" v="107"/>
        <pc:sldMkLst>
          <pc:docMk/>
          <pc:sldMk cId="4011200419" sldId="363"/>
        </pc:sldMkLst>
      </pc:sldChg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3714679574" sldId="400"/>
        </pc:sldMkLst>
      </pc:sldChg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1124960321" sldId="411"/>
        </pc:sldMkLst>
      </pc:sldChg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4166756597" sldId="416"/>
        </pc:sldMkLst>
      </pc:sldChg>
      <pc:sldChg chg="delSp modSp mod modTransition delAnim modAnim">
        <pc:chgData name="David Barry" userId="bce5ccbc-7b58-49ec-acb4-501dc5ec953d" providerId="ADAL" clId="{CEF225EA-0EE3-428F-8439-B4E75148674C}" dt="2023-01-18T16:49:55.161" v="106"/>
        <pc:sldMkLst>
          <pc:docMk/>
          <pc:sldMk cId="2810569851" sldId="417"/>
        </pc:sldMkLst>
        <pc:spChg chg="del mod">
          <ac:chgData name="David Barry" userId="bce5ccbc-7b58-49ec-acb4-501dc5ec953d" providerId="ADAL" clId="{CEF225EA-0EE3-428F-8439-B4E75148674C}" dt="2023-01-18T16:49:13.006" v="99" actId="478"/>
          <ac:spMkLst>
            <pc:docMk/>
            <pc:sldMk cId="2810569851" sldId="417"/>
            <ac:spMk id="3" creationId="{00000000-0000-0000-0000-000000000000}"/>
          </ac:spMkLst>
        </pc:spChg>
        <pc:spChg chg="del">
          <ac:chgData name="David Barry" userId="bce5ccbc-7b58-49ec-acb4-501dc5ec953d" providerId="ADAL" clId="{CEF225EA-0EE3-428F-8439-B4E75148674C}" dt="2023-01-18T16:49:03.267" v="97" actId="478"/>
          <ac:spMkLst>
            <pc:docMk/>
            <pc:sldMk cId="2810569851" sldId="417"/>
            <ac:spMk id="11" creationId="{00000000-0000-0000-0000-000000000000}"/>
          </ac:spMkLst>
        </pc:spChg>
        <pc:picChg chg="mod">
          <ac:chgData name="David Barry" userId="bce5ccbc-7b58-49ec-acb4-501dc5ec953d" providerId="ADAL" clId="{CEF225EA-0EE3-428F-8439-B4E75148674C}" dt="2023-01-18T16:49:25.885" v="102" actId="554"/>
          <ac:picMkLst>
            <pc:docMk/>
            <pc:sldMk cId="2810569851" sldId="417"/>
            <ac:picMk id="9" creationId="{00000000-0000-0000-0000-000000000000}"/>
          </ac:picMkLst>
        </pc:picChg>
        <pc:picChg chg="mod">
          <ac:chgData name="David Barry" userId="bce5ccbc-7b58-49ec-acb4-501dc5ec953d" providerId="ADAL" clId="{CEF225EA-0EE3-428F-8439-B4E75148674C}" dt="2023-01-18T16:49:25.885" v="102" actId="554"/>
          <ac:picMkLst>
            <pc:docMk/>
            <pc:sldMk cId="2810569851" sldId="417"/>
            <ac:picMk id="10" creationId="{00000000-0000-0000-0000-000000000000}"/>
          </ac:picMkLst>
        </pc:picChg>
      </pc:sldChg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767484152" sldId="418"/>
        </pc:sldMkLst>
      </pc:sldChg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2047131294" sldId="419"/>
        </pc:sldMkLst>
      </pc:sldChg>
      <pc:sldChg chg="ord modTransition">
        <pc:chgData name="David Barry" userId="bce5ccbc-7b58-49ec-acb4-501dc5ec953d" providerId="ADAL" clId="{CEF225EA-0EE3-428F-8439-B4E75148674C}" dt="2023-01-18T17:13:36.966" v="581"/>
        <pc:sldMkLst>
          <pc:docMk/>
          <pc:sldMk cId="2233851579" sldId="420"/>
        </pc:sldMkLst>
      </pc:sldChg>
      <pc:sldChg chg="ord modTransition">
        <pc:chgData name="David Barry" userId="bce5ccbc-7b58-49ec-acb4-501dc5ec953d" providerId="ADAL" clId="{CEF225EA-0EE3-428F-8439-B4E75148674C}" dt="2023-01-18T17:16:53.025" v="646"/>
        <pc:sldMkLst>
          <pc:docMk/>
          <pc:sldMk cId="2069219647" sldId="421"/>
        </pc:sldMkLst>
      </pc:sldChg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70157511" sldId="422"/>
        </pc:sldMkLst>
      </pc:sldChg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1586131983" sldId="423"/>
        </pc:sldMkLst>
      </pc:sldChg>
      <pc:sldChg chg="modTransition">
        <pc:chgData name="David Barry" userId="bce5ccbc-7b58-49ec-acb4-501dc5ec953d" providerId="ADAL" clId="{CEF225EA-0EE3-428F-8439-B4E75148674C}" dt="2023-01-18T16:43:01.183" v="88"/>
        <pc:sldMkLst>
          <pc:docMk/>
          <pc:sldMk cId="2137838155" sldId="426"/>
        </pc:sldMkLst>
      </pc:sldChg>
      <pc:sldChg chg="addSp modSp new mod modTransition">
        <pc:chgData name="David Barry" userId="bce5ccbc-7b58-49ec-acb4-501dc5ec953d" providerId="ADAL" clId="{CEF225EA-0EE3-428F-8439-B4E75148674C}" dt="2023-01-18T16:43:01.183" v="88"/>
        <pc:sldMkLst>
          <pc:docMk/>
          <pc:sldMk cId="3950080147" sldId="427"/>
        </pc:sldMkLst>
        <pc:picChg chg="add mod modCrop">
          <ac:chgData name="David Barry" userId="bce5ccbc-7b58-49ec-acb4-501dc5ec953d" providerId="ADAL" clId="{CEF225EA-0EE3-428F-8439-B4E75148674C}" dt="2023-01-18T16:33:46.902" v="41" actId="1582"/>
          <ac:picMkLst>
            <pc:docMk/>
            <pc:sldMk cId="3950080147" sldId="427"/>
            <ac:picMk id="3" creationId="{22756C6C-D87B-6342-5BDC-E95AAF46BDBA}"/>
          </ac:picMkLst>
        </pc:picChg>
      </pc:sldChg>
      <pc:sldChg chg="addSp modSp add mod modTransition">
        <pc:chgData name="David Barry" userId="bce5ccbc-7b58-49ec-acb4-501dc5ec953d" providerId="ADAL" clId="{CEF225EA-0EE3-428F-8439-B4E75148674C}" dt="2023-01-18T16:43:01.183" v="88"/>
        <pc:sldMkLst>
          <pc:docMk/>
          <pc:sldMk cId="3494704365" sldId="428"/>
        </pc:sldMkLst>
        <pc:picChg chg="add mod">
          <ac:chgData name="David Barry" userId="bce5ccbc-7b58-49ec-acb4-501dc5ec953d" providerId="ADAL" clId="{CEF225EA-0EE3-428F-8439-B4E75148674C}" dt="2023-01-18T16:42:41.435" v="57" actId="14100"/>
          <ac:picMkLst>
            <pc:docMk/>
            <pc:sldMk cId="3494704365" sldId="428"/>
            <ac:picMk id="2" creationId="{CF4A002E-1049-1476-6AC3-ADB257CB33F7}"/>
          </ac:picMkLst>
        </pc:picChg>
        <pc:picChg chg="mod">
          <ac:chgData name="David Barry" userId="bce5ccbc-7b58-49ec-acb4-501dc5ec953d" providerId="ADAL" clId="{CEF225EA-0EE3-428F-8439-B4E75148674C}" dt="2023-01-18T16:42:45.506" v="87" actId="1038"/>
          <ac:picMkLst>
            <pc:docMk/>
            <pc:sldMk cId="3494704365" sldId="428"/>
            <ac:picMk id="5" creationId="{A0C68CAF-1744-4B86-84DE-7A6AC5EC8099}"/>
          </ac:picMkLst>
        </pc:picChg>
      </pc:sldChg>
      <pc:sldChg chg="addSp modSp new mod modTransition">
        <pc:chgData name="David Barry" userId="bce5ccbc-7b58-49ec-acb4-501dc5ec953d" providerId="ADAL" clId="{CEF225EA-0EE3-428F-8439-B4E75148674C}" dt="2023-01-18T16:43:01.183" v="88"/>
        <pc:sldMkLst>
          <pc:docMk/>
          <pc:sldMk cId="2398304141" sldId="429"/>
        </pc:sldMkLst>
        <pc:picChg chg="add mod modCrop">
          <ac:chgData name="David Barry" userId="bce5ccbc-7b58-49ec-acb4-501dc5ec953d" providerId="ADAL" clId="{CEF225EA-0EE3-428F-8439-B4E75148674C}" dt="2023-01-18T16:38:35.462" v="53" actId="12789"/>
          <ac:picMkLst>
            <pc:docMk/>
            <pc:sldMk cId="2398304141" sldId="429"/>
            <ac:picMk id="3" creationId="{ABBFD893-236F-823E-73A2-A36DFE90BA50}"/>
          </ac:picMkLst>
        </pc:picChg>
      </pc:sldChg>
      <pc:sldChg chg="addSp delSp modSp new mod setBg modClrScheme chgLayout">
        <pc:chgData name="David Barry" userId="bce5ccbc-7b58-49ec-acb4-501dc5ec953d" providerId="ADAL" clId="{CEF225EA-0EE3-428F-8439-B4E75148674C}" dt="2023-01-18T16:47:30.256" v="95" actId="26606"/>
        <pc:sldMkLst>
          <pc:docMk/>
          <pc:sldMk cId="2428710379" sldId="430"/>
        </pc:sldMkLst>
        <pc:spChg chg="del">
          <ac:chgData name="David Barry" userId="bce5ccbc-7b58-49ec-acb4-501dc5ec953d" providerId="ADAL" clId="{CEF225EA-0EE3-428F-8439-B4E75148674C}" dt="2023-01-18T16:47:01.574" v="90" actId="700"/>
          <ac:spMkLst>
            <pc:docMk/>
            <pc:sldMk cId="2428710379" sldId="430"/>
            <ac:spMk id="2" creationId="{BCB24689-7D6D-499E-DCD6-43CFB8C99CF2}"/>
          </ac:spMkLst>
        </pc:spChg>
        <pc:spChg chg="del">
          <ac:chgData name="David Barry" userId="bce5ccbc-7b58-49ec-acb4-501dc5ec953d" providerId="ADAL" clId="{CEF225EA-0EE3-428F-8439-B4E75148674C}" dt="2023-01-18T16:47:01.574" v="90" actId="700"/>
          <ac:spMkLst>
            <pc:docMk/>
            <pc:sldMk cId="2428710379" sldId="430"/>
            <ac:spMk id="3" creationId="{63B6EF80-1BB8-2F72-EAD7-1CEBE72C2E98}"/>
          </ac:spMkLst>
        </pc:spChg>
        <pc:spChg chg="del">
          <ac:chgData name="David Barry" userId="bce5ccbc-7b58-49ec-acb4-501dc5ec953d" providerId="ADAL" clId="{CEF225EA-0EE3-428F-8439-B4E75148674C}" dt="2023-01-18T16:47:01.574" v="90" actId="700"/>
          <ac:spMkLst>
            <pc:docMk/>
            <pc:sldMk cId="2428710379" sldId="430"/>
            <ac:spMk id="4" creationId="{F0336FEF-52AB-FF44-07D0-0C1E0F506A7A}"/>
          </ac:spMkLst>
        </pc:spChg>
        <pc:spChg chg="add del">
          <ac:chgData name="David Barry" userId="bce5ccbc-7b58-49ec-acb4-501dc5ec953d" providerId="ADAL" clId="{CEF225EA-0EE3-428F-8439-B4E75148674C}" dt="2023-01-18T16:47:30.256" v="95" actId="26606"/>
          <ac:spMkLst>
            <pc:docMk/>
            <pc:sldMk cId="2428710379" sldId="430"/>
            <ac:spMk id="11" creationId="{42A4FC2C-047E-45A5-965D-8E1E3BF09BC6}"/>
          </ac:spMkLst>
        </pc:spChg>
        <pc:picChg chg="add mod">
          <ac:chgData name="David Barry" userId="bce5ccbc-7b58-49ec-acb4-501dc5ec953d" providerId="ADAL" clId="{CEF225EA-0EE3-428F-8439-B4E75148674C}" dt="2023-01-18T16:47:30.256" v="95" actId="26606"/>
          <ac:picMkLst>
            <pc:docMk/>
            <pc:sldMk cId="2428710379" sldId="430"/>
            <ac:picMk id="6" creationId="{51C33259-538F-D343-DF5C-077015565C79}"/>
          </ac:picMkLst>
        </pc:picChg>
      </pc:sldChg>
      <pc:sldChg chg="addSp modSp new mod modClrScheme chgLayout">
        <pc:chgData name="David Barry" userId="bce5ccbc-7b58-49ec-acb4-501dc5ec953d" providerId="ADAL" clId="{CEF225EA-0EE3-428F-8439-B4E75148674C}" dt="2023-01-18T17:16:10.256" v="644" actId="20577"/>
        <pc:sldMkLst>
          <pc:docMk/>
          <pc:sldMk cId="135840460" sldId="431"/>
        </pc:sldMkLst>
        <pc:spChg chg="add mod">
          <ac:chgData name="David Barry" userId="bce5ccbc-7b58-49ec-acb4-501dc5ec953d" providerId="ADAL" clId="{CEF225EA-0EE3-428F-8439-B4E75148674C}" dt="2023-01-18T17:16:10.256" v="644" actId="20577"/>
          <ac:spMkLst>
            <pc:docMk/>
            <pc:sldMk cId="135840460" sldId="431"/>
            <ac:spMk id="2" creationId="{852BA578-4EE0-23CB-C6B7-236DB8AADAE6}"/>
          </ac:spMkLst>
        </pc:spChg>
        <pc:spChg chg="add mod">
          <ac:chgData name="David Barry" userId="bce5ccbc-7b58-49ec-acb4-501dc5ec953d" providerId="ADAL" clId="{CEF225EA-0EE3-428F-8439-B4E75148674C}" dt="2023-01-18T16:59:15.210" v="109" actId="700"/>
          <ac:spMkLst>
            <pc:docMk/>
            <pc:sldMk cId="135840460" sldId="431"/>
            <ac:spMk id="3" creationId="{D4E0178F-5CD2-255E-4E29-019CFE490999}"/>
          </ac:spMkLst>
        </pc:spChg>
      </pc:sldChg>
      <pc:sldChg chg="modSp add mod ord">
        <pc:chgData name="David Barry" userId="bce5ccbc-7b58-49ec-acb4-501dc5ec953d" providerId="ADAL" clId="{CEF225EA-0EE3-428F-8439-B4E75148674C}" dt="2023-01-18T17:16:03.492" v="643" actId="20577"/>
        <pc:sldMkLst>
          <pc:docMk/>
          <pc:sldMk cId="401901072" sldId="432"/>
        </pc:sldMkLst>
        <pc:spChg chg="mod">
          <ac:chgData name="David Barry" userId="bce5ccbc-7b58-49ec-acb4-501dc5ec953d" providerId="ADAL" clId="{CEF225EA-0EE3-428F-8439-B4E75148674C}" dt="2023-01-18T17:16:03.492" v="643" actId="20577"/>
          <ac:spMkLst>
            <pc:docMk/>
            <pc:sldMk cId="401901072" sldId="432"/>
            <ac:spMk id="2" creationId="{852BA578-4EE0-23CB-C6B7-236DB8AADAE6}"/>
          </ac:spMkLst>
        </pc:spChg>
      </pc:sldChg>
      <pc:sldChg chg="modSp add mod ord">
        <pc:chgData name="David Barry" userId="bce5ccbc-7b58-49ec-acb4-501dc5ec953d" providerId="ADAL" clId="{CEF225EA-0EE3-428F-8439-B4E75148674C}" dt="2023-01-18T17:15:59.149" v="642" actId="27636"/>
        <pc:sldMkLst>
          <pc:docMk/>
          <pc:sldMk cId="529660982" sldId="433"/>
        </pc:sldMkLst>
        <pc:spChg chg="mod">
          <ac:chgData name="David Barry" userId="bce5ccbc-7b58-49ec-acb4-501dc5ec953d" providerId="ADAL" clId="{CEF225EA-0EE3-428F-8439-B4E75148674C}" dt="2023-01-18T17:15:59.149" v="642" actId="27636"/>
          <ac:spMkLst>
            <pc:docMk/>
            <pc:sldMk cId="529660982" sldId="433"/>
            <ac:spMk id="2" creationId="{852BA578-4EE0-23CB-C6B7-236DB8AADAE6}"/>
          </ac:spMkLst>
        </pc:spChg>
      </pc:sldChg>
      <pc:sldChg chg="modSp add mod ord">
        <pc:chgData name="David Barry" userId="bce5ccbc-7b58-49ec-acb4-501dc5ec953d" providerId="ADAL" clId="{CEF225EA-0EE3-428F-8439-B4E75148674C}" dt="2023-01-18T17:18:13.265" v="707" actId="20577"/>
        <pc:sldMkLst>
          <pc:docMk/>
          <pc:sldMk cId="337275706" sldId="434"/>
        </pc:sldMkLst>
        <pc:spChg chg="mod">
          <ac:chgData name="David Barry" userId="bce5ccbc-7b58-49ec-acb4-501dc5ec953d" providerId="ADAL" clId="{CEF225EA-0EE3-428F-8439-B4E75148674C}" dt="2023-01-18T17:18:13.265" v="707" actId="20577"/>
          <ac:spMkLst>
            <pc:docMk/>
            <pc:sldMk cId="337275706" sldId="434"/>
            <ac:spMk id="2" creationId="{852BA578-4EE0-23CB-C6B7-236DB8AADAE6}"/>
          </ac:spMkLst>
        </pc:spChg>
      </pc:sldChg>
      <pc:sldChg chg="addSp delSp modSp new mod modClrScheme chgLayout">
        <pc:chgData name="David Barry" userId="bce5ccbc-7b58-49ec-acb4-501dc5ec953d" providerId="ADAL" clId="{CEF225EA-0EE3-428F-8439-B4E75148674C}" dt="2023-01-18T17:20:31.142" v="719" actId="1582"/>
        <pc:sldMkLst>
          <pc:docMk/>
          <pc:sldMk cId="895517907" sldId="435"/>
        </pc:sldMkLst>
        <pc:spChg chg="del">
          <ac:chgData name="David Barry" userId="bce5ccbc-7b58-49ec-acb4-501dc5ec953d" providerId="ADAL" clId="{CEF225EA-0EE3-428F-8439-B4E75148674C}" dt="2023-01-18T17:18:34.127" v="709" actId="700"/>
          <ac:spMkLst>
            <pc:docMk/>
            <pc:sldMk cId="895517907" sldId="435"/>
            <ac:spMk id="2" creationId="{47FA6201-C885-0123-2FF8-626B0B645191}"/>
          </ac:spMkLst>
        </pc:spChg>
        <pc:spChg chg="del">
          <ac:chgData name="David Barry" userId="bce5ccbc-7b58-49ec-acb4-501dc5ec953d" providerId="ADAL" clId="{CEF225EA-0EE3-428F-8439-B4E75148674C}" dt="2023-01-18T17:18:34.127" v="709" actId="700"/>
          <ac:spMkLst>
            <pc:docMk/>
            <pc:sldMk cId="895517907" sldId="435"/>
            <ac:spMk id="3" creationId="{E7BD40E2-ECAB-9F47-BBEE-97D0095CF8A2}"/>
          </ac:spMkLst>
        </pc:spChg>
        <pc:spChg chg="add mod">
          <ac:chgData name="David Barry" userId="bce5ccbc-7b58-49ec-acb4-501dc5ec953d" providerId="ADAL" clId="{CEF225EA-0EE3-428F-8439-B4E75148674C}" dt="2023-01-18T17:20:31.142" v="719" actId="1582"/>
          <ac:spMkLst>
            <pc:docMk/>
            <pc:sldMk cId="895517907" sldId="435"/>
            <ac:spMk id="6" creationId="{FC3ECDF0-5B27-84CC-A600-E03F496E1FB9}"/>
          </ac:spMkLst>
        </pc:spChg>
        <pc:spChg chg="add mod">
          <ac:chgData name="David Barry" userId="bce5ccbc-7b58-49ec-acb4-501dc5ec953d" providerId="ADAL" clId="{CEF225EA-0EE3-428F-8439-B4E75148674C}" dt="2023-01-18T17:20:31.142" v="719" actId="1582"/>
          <ac:spMkLst>
            <pc:docMk/>
            <pc:sldMk cId="895517907" sldId="435"/>
            <ac:spMk id="7" creationId="{E16B7EA8-8E76-2C09-174B-5622A5F71A60}"/>
          </ac:spMkLst>
        </pc:spChg>
        <pc:picChg chg="add mod">
          <ac:chgData name="David Barry" userId="bce5ccbc-7b58-49ec-acb4-501dc5ec953d" providerId="ADAL" clId="{CEF225EA-0EE3-428F-8439-B4E75148674C}" dt="2023-01-18T17:19:32.036" v="714" actId="12789"/>
          <ac:picMkLst>
            <pc:docMk/>
            <pc:sldMk cId="895517907" sldId="435"/>
            <ac:picMk id="5" creationId="{BBAEA7BC-B0A6-0C68-C25A-295165091CE2}"/>
          </ac:picMkLst>
        </pc:picChg>
      </pc:sldChg>
      <pc:sldChg chg="modSp add mod ord">
        <pc:chgData name="David Barry" userId="bce5ccbc-7b58-49ec-acb4-501dc5ec953d" providerId="ADAL" clId="{CEF225EA-0EE3-428F-8439-B4E75148674C}" dt="2023-01-18T17:52:44.905" v="995" actId="20577"/>
        <pc:sldMkLst>
          <pc:docMk/>
          <pc:sldMk cId="2466564482" sldId="436"/>
        </pc:sldMkLst>
        <pc:spChg chg="mod">
          <ac:chgData name="David Barry" userId="bce5ccbc-7b58-49ec-acb4-501dc5ec953d" providerId="ADAL" clId="{CEF225EA-0EE3-428F-8439-B4E75148674C}" dt="2023-01-18T17:52:44.905" v="995" actId="20577"/>
          <ac:spMkLst>
            <pc:docMk/>
            <pc:sldMk cId="2466564482" sldId="436"/>
            <ac:spMk id="2" creationId="{852BA578-4EE0-23CB-C6B7-236DB8AADAE6}"/>
          </ac:spMkLst>
        </pc:spChg>
      </pc:sldChg>
      <pc:sldChg chg="modSp add mod ord">
        <pc:chgData name="David Barry" userId="bce5ccbc-7b58-49ec-acb4-501dc5ec953d" providerId="ADAL" clId="{CEF225EA-0EE3-428F-8439-B4E75148674C}" dt="2023-01-18T17:26:10.325" v="845" actId="20577"/>
        <pc:sldMkLst>
          <pc:docMk/>
          <pc:sldMk cId="3027447369" sldId="437"/>
        </pc:sldMkLst>
        <pc:spChg chg="mod">
          <ac:chgData name="David Barry" userId="bce5ccbc-7b58-49ec-acb4-501dc5ec953d" providerId="ADAL" clId="{CEF225EA-0EE3-428F-8439-B4E75148674C}" dt="2023-01-18T17:26:10.325" v="845" actId="20577"/>
          <ac:spMkLst>
            <pc:docMk/>
            <pc:sldMk cId="3027447369" sldId="437"/>
            <ac:spMk id="2" creationId="{852BA578-4EE0-23CB-C6B7-236DB8AADAE6}"/>
          </ac:spMkLst>
        </pc:spChg>
      </pc:sldChg>
      <pc:sldChg chg="addSp delSp modSp new mod modClrScheme chgLayout">
        <pc:chgData name="David Barry" userId="bce5ccbc-7b58-49ec-acb4-501dc5ec953d" providerId="ADAL" clId="{CEF225EA-0EE3-428F-8439-B4E75148674C}" dt="2023-01-18T17:27:11.617" v="863" actId="6549"/>
        <pc:sldMkLst>
          <pc:docMk/>
          <pc:sldMk cId="546334109" sldId="438"/>
        </pc:sldMkLst>
        <pc:spChg chg="del">
          <ac:chgData name="David Barry" userId="bce5ccbc-7b58-49ec-acb4-501dc5ec953d" providerId="ADAL" clId="{CEF225EA-0EE3-428F-8439-B4E75148674C}" dt="2023-01-18T17:26:56.071" v="847" actId="700"/>
          <ac:spMkLst>
            <pc:docMk/>
            <pc:sldMk cId="546334109" sldId="438"/>
            <ac:spMk id="2" creationId="{1671D890-ADA6-D261-B7EA-C4AD316724C7}"/>
          </ac:spMkLst>
        </pc:spChg>
        <pc:spChg chg="add mod">
          <ac:chgData name="David Barry" userId="bce5ccbc-7b58-49ec-acb4-501dc5ec953d" providerId="ADAL" clId="{CEF225EA-0EE3-428F-8439-B4E75148674C}" dt="2023-01-18T17:27:11.617" v="863" actId="6549"/>
          <ac:spMkLst>
            <pc:docMk/>
            <pc:sldMk cId="546334109" sldId="438"/>
            <ac:spMk id="4" creationId="{DDBA0E31-9C50-7B49-A73E-9B371F092E22}"/>
          </ac:spMkLst>
        </pc:spChg>
      </pc:sldChg>
      <pc:sldChg chg="addSp delSp modSp new mod modAnim">
        <pc:chgData name="David Barry" userId="bce5ccbc-7b58-49ec-acb4-501dc5ec953d" providerId="ADAL" clId="{CEF225EA-0EE3-428F-8439-B4E75148674C}" dt="2023-01-18T17:47:30.314" v="949" actId="14826"/>
        <pc:sldMkLst>
          <pc:docMk/>
          <pc:sldMk cId="3809382010" sldId="440"/>
        </pc:sldMkLst>
        <pc:spChg chg="add mod ord">
          <ac:chgData name="David Barry" userId="bce5ccbc-7b58-49ec-acb4-501dc5ec953d" providerId="ADAL" clId="{CEF225EA-0EE3-428F-8439-B4E75148674C}" dt="2023-01-18T17:44:06.644" v="929" actId="166"/>
          <ac:spMkLst>
            <pc:docMk/>
            <pc:sldMk cId="3809382010" sldId="440"/>
            <ac:spMk id="6" creationId="{13DB4F69-E66C-5D66-9BF3-A2569106D5FB}"/>
          </ac:spMkLst>
        </pc:spChg>
        <pc:spChg chg="add del">
          <ac:chgData name="David Barry" userId="bce5ccbc-7b58-49ec-acb4-501dc5ec953d" providerId="ADAL" clId="{CEF225EA-0EE3-428F-8439-B4E75148674C}" dt="2023-01-18T17:38:53.633" v="917" actId="11529"/>
          <ac:spMkLst>
            <pc:docMk/>
            <pc:sldMk cId="3809382010" sldId="440"/>
            <ac:spMk id="7" creationId="{B699814E-BEAF-A4D3-1EDC-274B0D657C53}"/>
          </ac:spMkLst>
        </pc:spChg>
        <pc:spChg chg="add mod">
          <ac:chgData name="David Barry" userId="bce5ccbc-7b58-49ec-acb4-501dc5ec953d" providerId="ADAL" clId="{CEF225EA-0EE3-428F-8439-B4E75148674C}" dt="2023-01-18T17:43:39.351" v="925" actId="1582"/>
          <ac:spMkLst>
            <pc:docMk/>
            <pc:sldMk cId="3809382010" sldId="440"/>
            <ac:spMk id="8" creationId="{9FF6282B-48CC-961B-3D79-FFA1BD3DE72A}"/>
          </ac:spMkLst>
        </pc:spChg>
        <pc:picChg chg="add del">
          <ac:chgData name="David Barry" userId="bce5ccbc-7b58-49ec-acb4-501dc5ec953d" providerId="ADAL" clId="{CEF225EA-0EE3-428F-8439-B4E75148674C}" dt="2023-01-18T17:38:08.912" v="911" actId="478"/>
          <ac:picMkLst>
            <pc:docMk/>
            <pc:sldMk cId="3809382010" sldId="440"/>
            <ac:picMk id="3" creationId="{33283A7B-FE14-4FE5-7F36-1A5E8E5BBCD8}"/>
          </ac:picMkLst>
        </pc:picChg>
        <pc:picChg chg="add mod">
          <ac:chgData name="David Barry" userId="bce5ccbc-7b58-49ec-acb4-501dc5ec953d" providerId="ADAL" clId="{CEF225EA-0EE3-428F-8439-B4E75148674C}" dt="2023-01-18T17:47:30.314" v="949" actId="14826"/>
          <ac:picMkLst>
            <pc:docMk/>
            <pc:sldMk cId="3809382010" sldId="440"/>
            <ac:picMk id="5" creationId="{DF03DF2A-1773-3E81-E43D-8765C8812B5E}"/>
          </ac:picMkLst>
        </pc:picChg>
        <pc:cxnChg chg="add mod">
          <ac:chgData name="David Barry" userId="bce5ccbc-7b58-49ec-acb4-501dc5ec953d" providerId="ADAL" clId="{CEF225EA-0EE3-428F-8439-B4E75148674C}" dt="2023-01-18T17:43:27.636" v="924" actId="1076"/>
          <ac:cxnSpMkLst>
            <pc:docMk/>
            <pc:sldMk cId="3809382010" sldId="440"/>
            <ac:cxnSpMk id="10" creationId="{9CC6560A-523C-4E5E-5D79-31A4A9FFF2EF}"/>
          </ac:cxnSpMkLst>
        </pc:cxnChg>
      </pc:sldChg>
      <pc:sldChg chg="modSp add mod ord">
        <pc:chgData name="David Barry" userId="bce5ccbc-7b58-49ec-acb4-501dc5ec953d" providerId="ADAL" clId="{CEF225EA-0EE3-428F-8439-B4E75148674C}" dt="2023-01-18T17:38:05.444" v="910" actId="20577"/>
        <pc:sldMkLst>
          <pc:docMk/>
          <pc:sldMk cId="851467681" sldId="441"/>
        </pc:sldMkLst>
        <pc:spChg chg="mod">
          <ac:chgData name="David Barry" userId="bce5ccbc-7b58-49ec-acb4-501dc5ec953d" providerId="ADAL" clId="{CEF225EA-0EE3-428F-8439-B4E75148674C}" dt="2023-01-18T17:38:05.444" v="910" actId="20577"/>
          <ac:spMkLst>
            <pc:docMk/>
            <pc:sldMk cId="851467681" sldId="441"/>
            <ac:spMk id="2" creationId="{852BA578-4EE0-23CB-C6B7-236DB8AADAE6}"/>
          </ac:spMkLst>
        </pc:spChg>
      </pc:sldChg>
      <pc:sldChg chg="add">
        <pc:chgData name="David Barry" userId="bce5ccbc-7b58-49ec-acb4-501dc5ec953d" providerId="ADAL" clId="{CEF225EA-0EE3-428F-8439-B4E75148674C}" dt="2023-01-18T17:52:18.917" v="950" actId="2890"/>
        <pc:sldMkLst>
          <pc:docMk/>
          <pc:sldMk cId="4233148414" sldId="442"/>
        </pc:sldMkLst>
      </pc:sldChg>
      <pc:sldChg chg="addSp delSp modSp new mod modTransition modClrScheme chgLayout">
        <pc:chgData name="David Barry" userId="bce5ccbc-7b58-49ec-acb4-501dc5ec953d" providerId="ADAL" clId="{CEF225EA-0EE3-428F-8439-B4E75148674C}" dt="2023-01-18T18:29:42.461" v="1289"/>
        <pc:sldMkLst>
          <pc:docMk/>
          <pc:sldMk cId="2862751568" sldId="443"/>
        </pc:sldMkLst>
        <pc:spChg chg="del">
          <ac:chgData name="David Barry" userId="bce5ccbc-7b58-49ec-acb4-501dc5ec953d" providerId="ADAL" clId="{CEF225EA-0EE3-428F-8439-B4E75148674C}" dt="2023-01-18T17:54:27.704" v="997" actId="700"/>
          <ac:spMkLst>
            <pc:docMk/>
            <pc:sldMk cId="2862751568" sldId="443"/>
            <ac:spMk id="2" creationId="{B686FCCF-8C3E-D69C-90DC-166EC5ABCA81}"/>
          </ac:spMkLst>
        </pc:spChg>
        <pc:graphicFrameChg chg="add mod modGraphic">
          <ac:chgData name="David Barry" userId="bce5ccbc-7b58-49ec-acb4-501dc5ec953d" providerId="ADAL" clId="{CEF225EA-0EE3-428F-8439-B4E75148674C}" dt="2023-01-18T17:59:03.389" v="1117" actId="255"/>
          <ac:graphicFrameMkLst>
            <pc:docMk/>
            <pc:sldMk cId="2862751568" sldId="443"/>
            <ac:graphicFrameMk id="3" creationId="{FF9D9F9C-9589-1063-7554-0688527B9E0E}"/>
          </ac:graphicFrameMkLst>
        </pc:graphicFrameChg>
        <pc:picChg chg="add mod">
          <ac:chgData name="David Barry" userId="bce5ccbc-7b58-49ec-acb4-501dc5ec953d" providerId="ADAL" clId="{CEF225EA-0EE3-428F-8439-B4E75148674C}" dt="2023-01-18T18:08:33.993" v="1214"/>
          <ac:picMkLst>
            <pc:docMk/>
            <pc:sldMk cId="2862751568" sldId="443"/>
            <ac:picMk id="4" creationId="{51CE8A3C-D54A-D94D-ED10-8987F79CF9CE}"/>
          </ac:picMkLst>
        </pc:picChg>
      </pc:sldChg>
      <pc:sldChg chg="addSp delSp modSp add mod modTransition delAnim modAnim">
        <pc:chgData name="David Barry" userId="bce5ccbc-7b58-49ec-acb4-501dc5ec953d" providerId="ADAL" clId="{CEF225EA-0EE3-428F-8439-B4E75148674C}" dt="2023-01-18T18:35:00.165" v="1496" actId="1076"/>
        <pc:sldMkLst>
          <pc:docMk/>
          <pc:sldMk cId="3363986072" sldId="445"/>
        </pc:sldMkLst>
        <pc:graphicFrameChg chg="mod modGraphic">
          <ac:chgData name="David Barry" userId="bce5ccbc-7b58-49ec-acb4-501dc5ec953d" providerId="ADAL" clId="{CEF225EA-0EE3-428F-8439-B4E75148674C}" dt="2023-01-18T18:11:22.322" v="1249" actId="404"/>
          <ac:graphicFrameMkLst>
            <pc:docMk/>
            <pc:sldMk cId="3363986072" sldId="445"/>
            <ac:graphicFrameMk id="3" creationId="{FF9D9F9C-9589-1063-7554-0688527B9E0E}"/>
          </ac:graphicFrameMkLst>
        </pc:graphicFrameChg>
        <pc:graphicFrameChg chg="add mod">
          <ac:chgData name="David Barry" userId="bce5ccbc-7b58-49ec-acb4-501dc5ec953d" providerId="ADAL" clId="{CEF225EA-0EE3-428F-8439-B4E75148674C}" dt="2023-01-18T18:28:40.533" v="1278"/>
          <ac:graphicFrameMkLst>
            <pc:docMk/>
            <pc:sldMk cId="3363986072" sldId="445"/>
            <ac:graphicFrameMk id="6" creationId="{28888B39-2E8B-DD20-2285-63F252799FD4}"/>
          </ac:graphicFrameMkLst>
        </pc:graphicFrameChg>
        <pc:picChg chg="add mod">
          <ac:chgData name="David Barry" userId="bce5ccbc-7b58-49ec-acb4-501dc5ec953d" providerId="ADAL" clId="{CEF225EA-0EE3-428F-8439-B4E75148674C}" dt="2023-01-18T18:35:00.165" v="1496" actId="1076"/>
          <ac:picMkLst>
            <pc:docMk/>
            <pc:sldMk cId="3363986072" sldId="445"/>
            <ac:picMk id="4" creationId="{BE6DEF81-D2A8-B1EC-77FF-6183798853B2}"/>
          </ac:picMkLst>
        </pc:picChg>
        <pc:picChg chg="mod">
          <ac:chgData name="David Barry" userId="bce5ccbc-7b58-49ec-acb4-501dc5ec953d" providerId="ADAL" clId="{CEF225EA-0EE3-428F-8439-B4E75148674C}" dt="2023-01-18T18:29:05.540" v="1285" actId="555"/>
          <ac:picMkLst>
            <pc:docMk/>
            <pc:sldMk cId="3363986072" sldId="445"/>
            <ac:picMk id="5" creationId="{79AFC14C-3AE3-37A7-23A6-369145434015}"/>
          </ac:picMkLst>
        </pc:picChg>
        <pc:picChg chg="add del mod">
          <ac:chgData name="David Barry" userId="bce5ccbc-7b58-49ec-acb4-501dc5ec953d" providerId="ADAL" clId="{CEF225EA-0EE3-428F-8439-B4E75148674C}" dt="2023-01-18T18:31:08.954" v="1291" actId="478"/>
          <ac:picMkLst>
            <pc:docMk/>
            <pc:sldMk cId="3363986072" sldId="445"/>
            <ac:picMk id="7" creationId="{A513CB4D-B978-EB5A-F1B8-A73DCACA6EC3}"/>
          </ac:picMkLst>
        </pc:picChg>
      </pc:sldChg>
      <pc:sldChg chg="addSp delSp modSp add mod modTransition">
        <pc:chgData name="David Barry" userId="bce5ccbc-7b58-49ec-acb4-501dc5ec953d" providerId="ADAL" clId="{CEF225EA-0EE3-428F-8439-B4E75148674C}" dt="2023-01-18T18:29:42.461" v="1289"/>
        <pc:sldMkLst>
          <pc:docMk/>
          <pc:sldMk cId="3143213706" sldId="446"/>
        </pc:sldMkLst>
        <pc:graphicFrameChg chg="del">
          <ac:chgData name="David Barry" userId="bce5ccbc-7b58-49ec-acb4-501dc5ec953d" providerId="ADAL" clId="{CEF225EA-0EE3-428F-8439-B4E75148674C}" dt="2023-01-18T18:12:57.842" v="1274" actId="478"/>
          <ac:graphicFrameMkLst>
            <pc:docMk/>
            <pc:sldMk cId="3143213706" sldId="446"/>
            <ac:graphicFrameMk id="3" creationId="{FF9D9F9C-9589-1063-7554-0688527B9E0E}"/>
          </ac:graphicFrameMkLst>
        </pc:graphicFrameChg>
        <pc:picChg chg="del">
          <ac:chgData name="David Barry" userId="bce5ccbc-7b58-49ec-acb4-501dc5ec953d" providerId="ADAL" clId="{CEF225EA-0EE3-428F-8439-B4E75148674C}" dt="2023-01-18T18:12:59.584" v="1275" actId="478"/>
          <ac:picMkLst>
            <pc:docMk/>
            <pc:sldMk cId="3143213706" sldId="446"/>
            <ac:picMk id="4" creationId="{BE6DEF81-D2A8-B1EC-77FF-6183798853B2}"/>
          </ac:picMkLst>
        </pc:picChg>
        <pc:picChg chg="mod">
          <ac:chgData name="David Barry" userId="bce5ccbc-7b58-49ec-acb4-501dc5ec953d" providerId="ADAL" clId="{CEF225EA-0EE3-428F-8439-B4E75148674C}" dt="2023-01-18T18:29:29.812" v="1288" actId="14826"/>
          <ac:picMkLst>
            <pc:docMk/>
            <pc:sldMk cId="3143213706" sldId="446"/>
            <ac:picMk id="5" creationId="{79AFC14C-3AE3-37A7-23A6-369145434015}"/>
          </ac:picMkLst>
        </pc:picChg>
        <pc:picChg chg="add mod ord">
          <ac:chgData name="David Barry" userId="bce5ccbc-7b58-49ec-acb4-501dc5ec953d" providerId="ADAL" clId="{CEF225EA-0EE3-428F-8439-B4E75148674C}" dt="2023-01-18T18:12:53.998" v="1273" actId="167"/>
          <ac:picMkLst>
            <pc:docMk/>
            <pc:sldMk cId="3143213706" sldId="446"/>
            <ac:picMk id="6" creationId="{B06C2E45-5DC5-0388-9C1A-C2A4FA09BF02}"/>
          </ac:picMkLst>
        </pc:picChg>
        <pc:picChg chg="add del">
          <ac:chgData name="David Barry" userId="bce5ccbc-7b58-49ec-acb4-501dc5ec953d" providerId="ADAL" clId="{CEF225EA-0EE3-428F-8439-B4E75148674C}" dt="2023-01-18T18:29:24.461" v="1287"/>
          <ac:picMkLst>
            <pc:docMk/>
            <pc:sldMk cId="3143213706" sldId="446"/>
            <ac:picMk id="7" creationId="{4CF77A04-9A3D-F3DC-A2DB-51951BCFE59F}"/>
          </ac:picMkLst>
        </pc:picChg>
      </pc:sldChg>
      <pc:sldChg chg="addSp delSp modSp add mod modAnim">
        <pc:chgData name="David Barry" userId="bce5ccbc-7b58-49ec-acb4-501dc5ec953d" providerId="ADAL" clId="{CEF225EA-0EE3-428F-8439-B4E75148674C}" dt="2023-01-18T18:35:07.242" v="1497"/>
        <pc:sldMkLst>
          <pc:docMk/>
          <pc:sldMk cId="351514894" sldId="447"/>
        </pc:sldMkLst>
        <pc:graphicFrameChg chg="mod modGraphic">
          <ac:chgData name="David Barry" userId="bce5ccbc-7b58-49ec-acb4-501dc5ec953d" providerId="ADAL" clId="{CEF225EA-0EE3-428F-8439-B4E75148674C}" dt="2023-01-18T18:32:07.900" v="1449" actId="207"/>
          <ac:graphicFrameMkLst>
            <pc:docMk/>
            <pc:sldMk cId="351514894" sldId="447"/>
            <ac:graphicFrameMk id="3" creationId="{FF9D9F9C-9589-1063-7554-0688527B9E0E}"/>
          </ac:graphicFrameMkLst>
        </pc:graphicFrameChg>
        <pc:picChg chg="del mod">
          <ac:chgData name="David Barry" userId="bce5ccbc-7b58-49ec-acb4-501dc5ec953d" providerId="ADAL" clId="{CEF225EA-0EE3-428F-8439-B4E75148674C}" dt="2023-01-18T18:31:30.361" v="1335" actId="478"/>
          <ac:picMkLst>
            <pc:docMk/>
            <pc:sldMk cId="351514894" sldId="447"/>
            <ac:picMk id="4" creationId="{BE6DEF81-D2A8-B1EC-77FF-6183798853B2}"/>
          </ac:picMkLst>
        </pc:picChg>
        <pc:picChg chg="add mod">
          <ac:chgData name="David Barry" userId="bce5ccbc-7b58-49ec-acb4-501dc5ec953d" providerId="ADAL" clId="{CEF225EA-0EE3-428F-8439-B4E75148674C}" dt="2023-01-18T18:34:52.426" v="1492" actId="1076"/>
          <ac:picMkLst>
            <pc:docMk/>
            <pc:sldMk cId="351514894" sldId="447"/>
            <ac:picMk id="6" creationId="{4E186A47-E784-3B54-ADAE-3FCA5FD5C100}"/>
          </ac:picMkLst>
        </pc:picChg>
      </pc:sldChg>
    </pc:docChg>
  </pc:docChgLst>
  <pc:docChgLst>
    <pc:chgData name="David Barry" userId="bce5ccbc-7b58-49ec-acb4-501dc5ec953d" providerId="ADAL" clId="{0E1AFE14-1612-4E25-BFE2-B8C38F6FD46F}"/>
    <pc:docChg chg="undo custSel addSld delSld modSld">
      <pc:chgData name="David Barry" userId="bce5ccbc-7b58-49ec-acb4-501dc5ec953d" providerId="ADAL" clId="{0E1AFE14-1612-4E25-BFE2-B8C38F6FD46F}" dt="2023-03-02T11:54:37.414" v="366" actId="2710"/>
      <pc:docMkLst>
        <pc:docMk/>
      </pc:docMkLst>
      <pc:sldChg chg="modSp">
        <pc:chgData name="David Barry" userId="bce5ccbc-7b58-49ec-acb4-501dc5ec953d" providerId="ADAL" clId="{0E1AFE14-1612-4E25-BFE2-B8C38F6FD46F}" dt="2023-03-02T11:15:15.073" v="23" actId="20577"/>
        <pc:sldMkLst>
          <pc:docMk/>
          <pc:sldMk cId="2137838155" sldId="426"/>
        </pc:sldMkLst>
        <pc:spChg chg="mod">
          <ac:chgData name="David Barry" userId="bce5ccbc-7b58-49ec-acb4-501dc5ec953d" providerId="ADAL" clId="{0E1AFE14-1612-4E25-BFE2-B8C38F6FD46F}" dt="2023-03-02T11:15:05.792" v="12" actId="20577"/>
          <ac:spMkLst>
            <pc:docMk/>
            <pc:sldMk cId="2137838155" sldId="426"/>
            <ac:spMk id="5" creationId="{ED123FBB-0ADB-C490-72AF-3C2AB0E175C8}"/>
          </ac:spMkLst>
        </pc:spChg>
        <pc:spChg chg="mod">
          <ac:chgData name="David Barry" userId="bce5ccbc-7b58-49ec-acb4-501dc5ec953d" providerId="ADAL" clId="{0E1AFE14-1612-4E25-BFE2-B8C38F6FD46F}" dt="2023-03-02T11:15:15.073" v="23" actId="20577"/>
          <ac:spMkLst>
            <pc:docMk/>
            <pc:sldMk cId="2137838155" sldId="426"/>
            <ac:spMk id="17" creationId="{FAC70A9B-E535-5785-354D-CDE21B96269B}"/>
          </ac:spMkLst>
        </pc:spChg>
      </pc:sldChg>
      <pc:sldChg chg="modSp modAnim">
        <pc:chgData name="David Barry" userId="bce5ccbc-7b58-49ec-acb4-501dc5ec953d" providerId="ADAL" clId="{0E1AFE14-1612-4E25-BFE2-B8C38F6FD46F}" dt="2023-03-02T11:47:59.746" v="341"/>
        <pc:sldMkLst>
          <pc:docMk/>
          <pc:sldMk cId="4053710736" sldId="487"/>
        </pc:sldMkLst>
        <pc:spChg chg="mod">
          <ac:chgData name="David Barry" userId="bce5ccbc-7b58-49ec-acb4-501dc5ec953d" providerId="ADAL" clId="{0E1AFE14-1612-4E25-BFE2-B8C38F6FD46F}" dt="2023-03-02T11:47:08.701" v="340" actId="20577"/>
          <ac:spMkLst>
            <pc:docMk/>
            <pc:sldMk cId="4053710736" sldId="487"/>
            <ac:spMk id="4" creationId="{6A3CC6D3-04B7-6EF4-E0ED-A5452449152D}"/>
          </ac:spMkLst>
        </pc:spChg>
      </pc:sldChg>
      <pc:sldChg chg="addSp delSp modSp setBg modAnim">
        <pc:chgData name="David Barry" userId="bce5ccbc-7b58-49ec-acb4-501dc5ec953d" providerId="ADAL" clId="{0E1AFE14-1612-4E25-BFE2-B8C38F6FD46F}" dt="2023-03-02T11:23:05.250" v="162"/>
        <pc:sldMkLst>
          <pc:docMk/>
          <pc:sldMk cId="1365122627" sldId="489"/>
        </pc:sldMkLst>
        <pc:spChg chg="add mod">
          <ac:chgData name="David Barry" userId="bce5ccbc-7b58-49ec-acb4-501dc5ec953d" providerId="ADAL" clId="{0E1AFE14-1612-4E25-BFE2-B8C38F6FD46F}" dt="2023-03-02T11:22:26.774" v="158" actId="14100"/>
          <ac:spMkLst>
            <pc:docMk/>
            <pc:sldMk cId="1365122627" sldId="489"/>
            <ac:spMk id="4" creationId="{7E2617B0-DF75-4D37-BB0A-F1A906E7D4C1}"/>
          </ac:spMkLst>
        </pc:spChg>
        <pc:picChg chg="add mod">
          <ac:chgData name="David Barry" userId="bce5ccbc-7b58-49ec-acb4-501dc5ec953d" providerId="ADAL" clId="{0E1AFE14-1612-4E25-BFE2-B8C38F6FD46F}" dt="2023-03-02T11:22:15.715" v="154" actId="1076"/>
          <ac:picMkLst>
            <pc:docMk/>
            <pc:sldMk cId="1365122627" sldId="489"/>
            <ac:picMk id="2" creationId="{AB205045-1972-47D7-843D-0B622433FC3C}"/>
          </ac:picMkLst>
        </pc:picChg>
        <pc:picChg chg="add del mod">
          <ac:chgData name="David Barry" userId="bce5ccbc-7b58-49ec-acb4-501dc5ec953d" providerId="ADAL" clId="{0E1AFE14-1612-4E25-BFE2-B8C38F6FD46F}" dt="2023-03-02T11:18:18.452" v="94" actId="478"/>
          <ac:picMkLst>
            <pc:docMk/>
            <pc:sldMk cId="1365122627" sldId="489"/>
            <ac:picMk id="3" creationId="{05F3157C-E86D-48B7-9BB1-18CD9AF2F83B}"/>
          </ac:picMkLst>
        </pc:picChg>
        <pc:picChg chg="mod">
          <ac:chgData name="David Barry" userId="bce5ccbc-7b58-49ec-acb4-501dc5ec953d" providerId="ADAL" clId="{0E1AFE14-1612-4E25-BFE2-B8C38F6FD46F}" dt="2023-03-02T11:20:39.680" v="99" actId="14100"/>
          <ac:picMkLst>
            <pc:docMk/>
            <pc:sldMk cId="1365122627" sldId="489"/>
            <ac:picMk id="5" creationId="{0CDA087D-A5D0-625E-EC0F-D33D4D1FD0A9}"/>
          </ac:picMkLst>
        </pc:picChg>
      </pc:sldChg>
      <pc:sldChg chg="del">
        <pc:chgData name="David Barry" userId="bce5ccbc-7b58-49ec-acb4-501dc5ec953d" providerId="ADAL" clId="{0E1AFE14-1612-4E25-BFE2-B8C38F6FD46F}" dt="2023-03-02T11:23:13" v="163" actId="2696"/>
        <pc:sldMkLst>
          <pc:docMk/>
          <pc:sldMk cId="906292211" sldId="490"/>
        </pc:sldMkLst>
      </pc:sldChg>
      <pc:sldChg chg="modTransition">
        <pc:chgData name="David Barry" userId="bce5ccbc-7b58-49ec-acb4-501dc5ec953d" providerId="ADAL" clId="{0E1AFE14-1612-4E25-BFE2-B8C38F6FD46F}" dt="2023-03-02T11:14:31.722" v="0"/>
        <pc:sldMkLst>
          <pc:docMk/>
          <pc:sldMk cId="1023938439" sldId="492"/>
        </pc:sldMkLst>
      </pc:sldChg>
      <pc:sldChg chg="addSp delSp modSp add modAnim">
        <pc:chgData name="David Barry" userId="bce5ccbc-7b58-49ec-acb4-501dc5ec953d" providerId="ADAL" clId="{0E1AFE14-1612-4E25-BFE2-B8C38F6FD46F}" dt="2023-03-02T11:34:43.985" v="187" actId="208"/>
        <pc:sldMkLst>
          <pc:docMk/>
          <pc:sldMk cId="2901185208" sldId="493"/>
        </pc:sldMkLst>
        <pc:spChg chg="add mod">
          <ac:chgData name="David Barry" userId="bce5ccbc-7b58-49ec-acb4-501dc5ec953d" providerId="ADAL" clId="{0E1AFE14-1612-4E25-BFE2-B8C38F6FD46F}" dt="2023-03-02T11:34:09.593" v="179" actId="14100"/>
          <ac:spMkLst>
            <pc:docMk/>
            <pc:sldMk cId="2901185208" sldId="493"/>
            <ac:spMk id="6" creationId="{54E84AB7-DEC1-407C-A46D-E8128D39146F}"/>
          </ac:spMkLst>
        </pc:spChg>
        <pc:spChg chg="add mod">
          <ac:chgData name="David Barry" userId="bce5ccbc-7b58-49ec-acb4-501dc5ec953d" providerId="ADAL" clId="{0E1AFE14-1612-4E25-BFE2-B8C38F6FD46F}" dt="2023-03-02T11:34:27.636" v="183" actId="208"/>
          <ac:spMkLst>
            <pc:docMk/>
            <pc:sldMk cId="2901185208" sldId="493"/>
            <ac:spMk id="7" creationId="{45478558-66B5-476B-88B0-F67D76BF8684}"/>
          </ac:spMkLst>
        </pc:spChg>
        <pc:spChg chg="add mod">
          <ac:chgData name="David Barry" userId="bce5ccbc-7b58-49ec-acb4-501dc5ec953d" providerId="ADAL" clId="{0E1AFE14-1612-4E25-BFE2-B8C38F6FD46F}" dt="2023-03-02T11:34:43.985" v="187" actId="208"/>
          <ac:spMkLst>
            <pc:docMk/>
            <pc:sldMk cId="2901185208" sldId="493"/>
            <ac:spMk id="8" creationId="{58D4AB97-6925-4C58-B220-9ACE7B96DD62}"/>
          </ac:spMkLst>
        </pc:spChg>
        <pc:picChg chg="del">
          <ac:chgData name="David Barry" userId="bce5ccbc-7b58-49ec-acb4-501dc5ec953d" providerId="ADAL" clId="{0E1AFE14-1612-4E25-BFE2-B8C38F6FD46F}" dt="2023-03-02T11:32:43.032" v="165" actId="478"/>
          <ac:picMkLst>
            <pc:docMk/>
            <pc:sldMk cId="2901185208" sldId="493"/>
            <ac:picMk id="2" creationId="{CF4A002E-1049-1476-6AC3-ADB257CB33F7}"/>
          </ac:picMkLst>
        </pc:picChg>
        <pc:picChg chg="mod modCrop">
          <ac:chgData name="David Barry" userId="bce5ccbc-7b58-49ec-acb4-501dc5ec953d" providerId="ADAL" clId="{0E1AFE14-1612-4E25-BFE2-B8C38F6FD46F}" dt="2023-03-02T11:34:01.884" v="178" actId="12789"/>
          <ac:picMkLst>
            <pc:docMk/>
            <pc:sldMk cId="2901185208" sldId="493"/>
            <ac:picMk id="5" creationId="{A0C68CAF-1744-4B86-84DE-7A6AC5EC8099}"/>
          </ac:picMkLst>
        </pc:picChg>
      </pc:sldChg>
      <pc:sldChg chg="addSp delSp modSp add delAnim modAnim">
        <pc:chgData name="David Barry" userId="bce5ccbc-7b58-49ec-acb4-501dc5ec953d" providerId="ADAL" clId="{0E1AFE14-1612-4E25-BFE2-B8C38F6FD46F}" dt="2023-03-02T11:37:06.974" v="217" actId="208"/>
        <pc:sldMkLst>
          <pc:docMk/>
          <pc:sldMk cId="346714821" sldId="494"/>
        </pc:sldMkLst>
        <pc:spChg chg="del">
          <ac:chgData name="David Barry" userId="bce5ccbc-7b58-49ec-acb4-501dc5ec953d" providerId="ADAL" clId="{0E1AFE14-1612-4E25-BFE2-B8C38F6FD46F}" dt="2023-03-02T11:35:03.696" v="189" actId="478"/>
          <ac:spMkLst>
            <pc:docMk/>
            <pc:sldMk cId="346714821" sldId="494"/>
            <ac:spMk id="6" creationId="{54E84AB7-DEC1-407C-A46D-E8128D39146F}"/>
          </ac:spMkLst>
        </pc:spChg>
        <pc:spChg chg="del">
          <ac:chgData name="David Barry" userId="bce5ccbc-7b58-49ec-acb4-501dc5ec953d" providerId="ADAL" clId="{0E1AFE14-1612-4E25-BFE2-B8C38F6FD46F}" dt="2023-03-02T11:35:12.259" v="193" actId="478"/>
          <ac:spMkLst>
            <pc:docMk/>
            <pc:sldMk cId="346714821" sldId="494"/>
            <ac:spMk id="7" creationId="{45478558-66B5-476B-88B0-F67D76BF8684}"/>
          </ac:spMkLst>
        </pc:spChg>
        <pc:spChg chg="del">
          <ac:chgData name="David Barry" userId="bce5ccbc-7b58-49ec-acb4-501dc5ec953d" providerId="ADAL" clId="{0E1AFE14-1612-4E25-BFE2-B8C38F6FD46F}" dt="2023-03-02T11:35:06.734" v="190" actId="478"/>
          <ac:spMkLst>
            <pc:docMk/>
            <pc:sldMk cId="346714821" sldId="494"/>
            <ac:spMk id="8" creationId="{58D4AB97-6925-4C58-B220-9ACE7B96DD62}"/>
          </ac:spMkLst>
        </pc:spChg>
        <pc:spChg chg="add mod">
          <ac:chgData name="David Barry" userId="bce5ccbc-7b58-49ec-acb4-501dc5ec953d" providerId="ADAL" clId="{0E1AFE14-1612-4E25-BFE2-B8C38F6FD46F}" dt="2023-03-02T11:36:56.407" v="214" actId="1076"/>
          <ac:spMkLst>
            <pc:docMk/>
            <pc:sldMk cId="346714821" sldId="494"/>
            <ac:spMk id="9" creationId="{67CF5A54-DF5F-4FAD-879D-46B252EAA34E}"/>
          </ac:spMkLst>
        </pc:spChg>
        <pc:spChg chg="add mod">
          <ac:chgData name="David Barry" userId="bce5ccbc-7b58-49ec-acb4-501dc5ec953d" providerId="ADAL" clId="{0E1AFE14-1612-4E25-BFE2-B8C38F6FD46F}" dt="2023-03-02T11:36:49.104" v="211" actId="1076"/>
          <ac:spMkLst>
            <pc:docMk/>
            <pc:sldMk cId="346714821" sldId="494"/>
            <ac:spMk id="10" creationId="{9706B8EA-EE47-4C3D-9057-DF425699AD85}"/>
          </ac:spMkLst>
        </pc:spChg>
        <pc:spChg chg="add mod">
          <ac:chgData name="David Barry" userId="bce5ccbc-7b58-49ec-acb4-501dc5ec953d" providerId="ADAL" clId="{0E1AFE14-1612-4E25-BFE2-B8C38F6FD46F}" dt="2023-03-02T11:37:06.974" v="217" actId="208"/>
          <ac:spMkLst>
            <pc:docMk/>
            <pc:sldMk cId="346714821" sldId="494"/>
            <ac:spMk id="11" creationId="{FBE7938C-0283-4C50-8D46-3722BAB90FE0}"/>
          </ac:spMkLst>
        </pc:spChg>
        <pc:picChg chg="add del mod modCrop">
          <ac:chgData name="David Barry" userId="bce5ccbc-7b58-49ec-acb4-501dc5ec953d" providerId="ADAL" clId="{0E1AFE14-1612-4E25-BFE2-B8C38F6FD46F}" dt="2023-03-02T11:36:52.118" v="213" actId="1076"/>
          <ac:picMkLst>
            <pc:docMk/>
            <pc:sldMk cId="346714821" sldId="494"/>
            <ac:picMk id="5" creationId="{A0C68CAF-1744-4B86-84DE-7A6AC5EC8099}"/>
          </ac:picMkLst>
        </pc:picChg>
      </pc:sldChg>
      <pc:sldChg chg="addSp delSp modSp add delAnim modAnim">
        <pc:chgData name="David Barry" userId="bce5ccbc-7b58-49ec-acb4-501dc5ec953d" providerId="ADAL" clId="{0E1AFE14-1612-4E25-BFE2-B8C38F6FD46F}" dt="2023-03-02T11:40:05.259" v="243" actId="1076"/>
        <pc:sldMkLst>
          <pc:docMk/>
          <pc:sldMk cId="1721903768" sldId="495"/>
        </pc:sldMkLst>
        <pc:spChg chg="add mod">
          <ac:chgData name="David Barry" userId="bce5ccbc-7b58-49ec-acb4-501dc5ec953d" providerId="ADAL" clId="{0E1AFE14-1612-4E25-BFE2-B8C38F6FD46F}" dt="2023-03-02T11:39:41.745" v="237" actId="1076"/>
          <ac:spMkLst>
            <pc:docMk/>
            <pc:sldMk cId="1721903768" sldId="495"/>
            <ac:spMk id="7" creationId="{CA32350C-2780-4C68-BA7D-CC693851ABE8}"/>
          </ac:spMkLst>
        </pc:spChg>
        <pc:spChg chg="add mod">
          <ac:chgData name="David Barry" userId="bce5ccbc-7b58-49ec-acb4-501dc5ec953d" providerId="ADAL" clId="{0E1AFE14-1612-4E25-BFE2-B8C38F6FD46F}" dt="2023-03-02T11:39:56.606" v="241" actId="1076"/>
          <ac:spMkLst>
            <pc:docMk/>
            <pc:sldMk cId="1721903768" sldId="495"/>
            <ac:spMk id="8" creationId="{9AF46ECD-54BC-4D53-8AEB-74EF5D9B181F}"/>
          </ac:spMkLst>
        </pc:spChg>
        <pc:spChg chg="del">
          <ac:chgData name="David Barry" userId="bce5ccbc-7b58-49ec-acb4-501dc5ec953d" providerId="ADAL" clId="{0E1AFE14-1612-4E25-BFE2-B8C38F6FD46F}" dt="2023-03-02T11:38:19.633" v="221" actId="478"/>
          <ac:spMkLst>
            <pc:docMk/>
            <pc:sldMk cId="1721903768" sldId="495"/>
            <ac:spMk id="9" creationId="{67CF5A54-DF5F-4FAD-879D-46B252EAA34E}"/>
          </ac:spMkLst>
        </pc:spChg>
        <pc:spChg chg="del">
          <ac:chgData name="David Barry" userId="bce5ccbc-7b58-49ec-acb4-501dc5ec953d" providerId="ADAL" clId="{0E1AFE14-1612-4E25-BFE2-B8C38F6FD46F}" dt="2023-03-02T11:38:17.074" v="220" actId="478"/>
          <ac:spMkLst>
            <pc:docMk/>
            <pc:sldMk cId="1721903768" sldId="495"/>
            <ac:spMk id="10" creationId="{9706B8EA-EE47-4C3D-9057-DF425699AD85}"/>
          </ac:spMkLst>
        </pc:spChg>
        <pc:spChg chg="del">
          <ac:chgData name="David Barry" userId="bce5ccbc-7b58-49ec-acb4-501dc5ec953d" providerId="ADAL" clId="{0E1AFE14-1612-4E25-BFE2-B8C38F6FD46F}" dt="2023-03-02T11:38:14.484" v="219" actId="478"/>
          <ac:spMkLst>
            <pc:docMk/>
            <pc:sldMk cId="1721903768" sldId="495"/>
            <ac:spMk id="11" creationId="{FBE7938C-0283-4C50-8D46-3722BAB90FE0}"/>
          </ac:spMkLst>
        </pc:spChg>
        <pc:spChg chg="add mod">
          <ac:chgData name="David Barry" userId="bce5ccbc-7b58-49ec-acb4-501dc5ec953d" providerId="ADAL" clId="{0E1AFE14-1612-4E25-BFE2-B8C38F6FD46F}" dt="2023-03-02T11:40:05.259" v="243" actId="1076"/>
          <ac:spMkLst>
            <pc:docMk/>
            <pc:sldMk cId="1721903768" sldId="495"/>
            <ac:spMk id="12" creationId="{05E2DF1B-DCEC-4E3D-A7C8-E0CEFDA62441}"/>
          </ac:spMkLst>
        </pc:spChg>
        <pc:picChg chg="mod modCrop">
          <ac:chgData name="David Barry" userId="bce5ccbc-7b58-49ec-acb4-501dc5ec953d" providerId="ADAL" clId="{0E1AFE14-1612-4E25-BFE2-B8C38F6FD46F}" dt="2023-03-02T11:39:27.296" v="235" actId="12789"/>
          <ac:picMkLst>
            <pc:docMk/>
            <pc:sldMk cId="1721903768" sldId="495"/>
            <ac:picMk id="5" creationId="{A0C68CAF-1744-4B86-84DE-7A6AC5EC8099}"/>
          </ac:picMkLst>
        </pc:picChg>
      </pc:sldChg>
      <pc:sldChg chg="addSp delSp modSp add delAnim modAnim">
        <pc:chgData name="David Barry" userId="bce5ccbc-7b58-49ec-acb4-501dc5ec953d" providerId="ADAL" clId="{0E1AFE14-1612-4E25-BFE2-B8C38F6FD46F}" dt="2023-03-02T11:45:13.996" v="290" actId="1076"/>
        <pc:sldMkLst>
          <pc:docMk/>
          <pc:sldMk cId="2524109871" sldId="496"/>
        </pc:sldMkLst>
        <pc:spChg chg="del">
          <ac:chgData name="David Barry" userId="bce5ccbc-7b58-49ec-acb4-501dc5ec953d" providerId="ADAL" clId="{0E1AFE14-1612-4E25-BFE2-B8C38F6FD46F}" dt="2023-03-02T11:40:31.965" v="248" actId="478"/>
          <ac:spMkLst>
            <pc:docMk/>
            <pc:sldMk cId="2524109871" sldId="496"/>
            <ac:spMk id="7" creationId="{CA32350C-2780-4C68-BA7D-CC693851ABE8}"/>
          </ac:spMkLst>
        </pc:spChg>
        <pc:spChg chg="del">
          <ac:chgData name="David Barry" userId="bce5ccbc-7b58-49ec-acb4-501dc5ec953d" providerId="ADAL" clId="{0E1AFE14-1612-4E25-BFE2-B8C38F6FD46F}" dt="2023-03-02T11:40:21.603" v="245" actId="478"/>
          <ac:spMkLst>
            <pc:docMk/>
            <pc:sldMk cId="2524109871" sldId="496"/>
            <ac:spMk id="8" creationId="{9AF46ECD-54BC-4D53-8AEB-74EF5D9B181F}"/>
          </ac:spMkLst>
        </pc:spChg>
        <pc:spChg chg="add mod">
          <ac:chgData name="David Barry" userId="bce5ccbc-7b58-49ec-acb4-501dc5ec953d" providerId="ADAL" clId="{0E1AFE14-1612-4E25-BFE2-B8C38F6FD46F}" dt="2023-03-02T11:41:56.610" v="265" actId="14100"/>
          <ac:spMkLst>
            <pc:docMk/>
            <pc:sldMk cId="2524109871" sldId="496"/>
            <ac:spMk id="9" creationId="{40970798-9370-47A6-81B1-739C519A1AF5}"/>
          </ac:spMkLst>
        </pc:spChg>
        <pc:spChg chg="del">
          <ac:chgData name="David Barry" userId="bce5ccbc-7b58-49ec-acb4-501dc5ec953d" providerId="ADAL" clId="{0E1AFE14-1612-4E25-BFE2-B8C38F6FD46F}" dt="2023-03-02T11:40:33.786" v="249" actId="478"/>
          <ac:spMkLst>
            <pc:docMk/>
            <pc:sldMk cId="2524109871" sldId="496"/>
            <ac:spMk id="12" creationId="{05E2DF1B-DCEC-4E3D-A7C8-E0CEFDA62441}"/>
          </ac:spMkLst>
        </pc:spChg>
        <pc:picChg chg="add del mod modCrop">
          <ac:chgData name="David Barry" userId="bce5ccbc-7b58-49ec-acb4-501dc5ec953d" providerId="ADAL" clId="{0E1AFE14-1612-4E25-BFE2-B8C38F6FD46F}" dt="2023-03-02T11:45:13.996" v="290" actId="1076"/>
          <ac:picMkLst>
            <pc:docMk/>
            <pc:sldMk cId="2524109871" sldId="496"/>
            <ac:picMk id="5" creationId="{A0C68CAF-1744-4B86-84DE-7A6AC5EC8099}"/>
          </ac:picMkLst>
        </pc:picChg>
      </pc:sldChg>
      <pc:sldChg chg="addSp modSp add modTransition modAnim">
        <pc:chgData name="David Barry" userId="bce5ccbc-7b58-49ec-acb4-501dc5ec953d" providerId="ADAL" clId="{0E1AFE14-1612-4E25-BFE2-B8C38F6FD46F}" dt="2023-03-02T11:45:21.266" v="292"/>
        <pc:sldMkLst>
          <pc:docMk/>
          <pc:sldMk cId="2400203964" sldId="497"/>
        </pc:sldMkLst>
        <pc:spChg chg="add mod">
          <ac:chgData name="David Barry" userId="bce5ccbc-7b58-49ec-acb4-501dc5ec953d" providerId="ADAL" clId="{0E1AFE14-1612-4E25-BFE2-B8C38F6FD46F}" dt="2023-03-02T11:42:38.782" v="277" actId="14100"/>
          <ac:spMkLst>
            <pc:docMk/>
            <pc:sldMk cId="2400203964" sldId="497"/>
            <ac:spMk id="6" creationId="{59C53274-830F-4B15-ACD6-25ED1DF71BE4}"/>
          </ac:spMkLst>
        </pc:spChg>
        <pc:spChg chg="mod">
          <ac:chgData name="David Barry" userId="bce5ccbc-7b58-49ec-acb4-501dc5ec953d" providerId="ADAL" clId="{0E1AFE14-1612-4E25-BFE2-B8C38F6FD46F}" dt="2023-03-02T11:42:48.708" v="279" actId="14100"/>
          <ac:spMkLst>
            <pc:docMk/>
            <pc:sldMk cId="2400203964" sldId="497"/>
            <ac:spMk id="9" creationId="{40970798-9370-47A6-81B1-739C519A1AF5}"/>
          </ac:spMkLst>
        </pc:spChg>
        <pc:picChg chg="mod">
          <ac:chgData name="David Barry" userId="bce5ccbc-7b58-49ec-acb4-501dc5ec953d" providerId="ADAL" clId="{0E1AFE14-1612-4E25-BFE2-B8C38F6FD46F}" dt="2023-03-02T11:42:31.091" v="274" actId="1076"/>
          <ac:picMkLst>
            <pc:docMk/>
            <pc:sldMk cId="2400203964" sldId="497"/>
            <ac:picMk id="5" creationId="{A0C68CAF-1744-4B86-84DE-7A6AC5EC8099}"/>
          </ac:picMkLst>
        </pc:picChg>
      </pc:sldChg>
      <pc:sldChg chg="addSp modSp add modTransition modAnim">
        <pc:chgData name="David Barry" userId="bce5ccbc-7b58-49ec-acb4-501dc5ec953d" providerId="ADAL" clId="{0E1AFE14-1612-4E25-BFE2-B8C38F6FD46F}" dt="2023-03-02T11:45:26.701" v="295"/>
        <pc:sldMkLst>
          <pc:docMk/>
          <pc:sldMk cId="2084929576" sldId="498"/>
        </pc:sldMkLst>
        <pc:spChg chg="add mod">
          <ac:chgData name="David Barry" userId="bce5ccbc-7b58-49ec-acb4-501dc5ec953d" providerId="ADAL" clId="{0E1AFE14-1612-4E25-BFE2-B8C38F6FD46F}" dt="2023-03-02T11:43:05.272" v="284" actId="14100"/>
          <ac:spMkLst>
            <pc:docMk/>
            <pc:sldMk cId="2084929576" sldId="498"/>
            <ac:spMk id="7" creationId="{B826B9CF-A933-45CD-B0D9-D7256F91E57A}"/>
          </ac:spMkLst>
        </pc:spChg>
        <pc:spChg chg="mod">
          <ac:chgData name="David Barry" userId="bce5ccbc-7b58-49ec-acb4-501dc5ec953d" providerId="ADAL" clId="{0E1AFE14-1612-4E25-BFE2-B8C38F6FD46F}" dt="2023-03-02T11:43:12.011" v="286" actId="14100"/>
          <ac:spMkLst>
            <pc:docMk/>
            <pc:sldMk cId="2084929576" sldId="498"/>
            <ac:spMk id="9" creationId="{40970798-9370-47A6-81B1-739C519A1AF5}"/>
          </ac:spMkLst>
        </pc:spChg>
      </pc:sldChg>
      <pc:sldChg chg="modSp add modTransition modAnim">
        <pc:chgData name="David Barry" userId="bce5ccbc-7b58-49ec-acb4-501dc5ec953d" providerId="ADAL" clId="{0E1AFE14-1612-4E25-BFE2-B8C38F6FD46F}" dt="2023-03-02T11:45:45.965" v="299"/>
        <pc:sldMkLst>
          <pc:docMk/>
          <pc:sldMk cId="1386233812" sldId="499"/>
        </pc:sldMkLst>
        <pc:spChg chg="mod">
          <ac:chgData name="David Barry" userId="bce5ccbc-7b58-49ec-acb4-501dc5ec953d" providerId="ADAL" clId="{0E1AFE14-1612-4E25-BFE2-B8C38F6FD46F}" dt="2023-03-02T11:45:40.050" v="297" actId="208"/>
          <ac:spMkLst>
            <pc:docMk/>
            <pc:sldMk cId="1386233812" sldId="499"/>
            <ac:spMk id="9" creationId="{40970798-9370-47A6-81B1-739C519A1AF5}"/>
          </ac:spMkLst>
        </pc:spChg>
      </pc:sldChg>
      <pc:sldChg chg="modSp add">
        <pc:chgData name="David Barry" userId="bce5ccbc-7b58-49ec-acb4-501dc5ec953d" providerId="ADAL" clId="{0E1AFE14-1612-4E25-BFE2-B8C38F6FD46F}" dt="2023-03-02T11:54:37.414" v="366" actId="2710"/>
        <pc:sldMkLst>
          <pc:docMk/>
          <pc:sldMk cId="2955832246" sldId="500"/>
        </pc:sldMkLst>
        <pc:spChg chg="mod">
          <ac:chgData name="David Barry" userId="bce5ccbc-7b58-49ec-acb4-501dc5ec953d" providerId="ADAL" clId="{0E1AFE14-1612-4E25-BFE2-B8C38F6FD46F}" dt="2023-03-02T11:54:37.414" v="366" actId="2710"/>
          <ac:spMkLst>
            <pc:docMk/>
            <pc:sldMk cId="2955832246" sldId="500"/>
            <ac:spMk id="4" creationId="{6A3CC6D3-04B7-6EF4-E0ED-A5452449152D}"/>
          </ac:spMkLst>
        </pc:spChg>
      </pc:sldChg>
    </pc:docChg>
  </pc:docChgLst>
  <pc:docChgLst>
    <pc:chgData name="David Barry" userId="bce5ccbc-7b58-49ec-acb4-501dc5ec953d" providerId="ADAL" clId="{59BB8A18-6AC5-45A5-A5A5-C212FD4977BC}"/>
    <pc:docChg chg="modSld">
      <pc:chgData name="David Barry" userId="bce5ccbc-7b58-49ec-acb4-501dc5ec953d" providerId="ADAL" clId="{59BB8A18-6AC5-45A5-A5A5-C212FD4977BC}" dt="2023-03-03T12:14:41.847" v="0"/>
      <pc:docMkLst>
        <pc:docMk/>
      </pc:docMkLst>
      <pc:sldChg chg="setBg">
        <pc:chgData name="David Barry" userId="bce5ccbc-7b58-49ec-acb4-501dc5ec953d" providerId="ADAL" clId="{59BB8A18-6AC5-45A5-A5A5-C212FD4977BC}" dt="2023-03-03T12:14:41.847" v="0"/>
        <pc:sldMkLst>
          <pc:docMk/>
          <pc:sldMk cId="895517907" sldId="435"/>
        </pc:sldMkLst>
      </pc:sldChg>
    </pc:docChg>
  </pc:docChgLst>
  <pc:docChgLst>
    <pc:chgData name="David Barry" userId="bce5ccbc-7b58-49ec-acb4-501dc5ec953d" providerId="ADAL" clId="{D91476F2-3B5B-4BB0-BDF9-30D973D68992}"/>
    <pc:docChg chg="undo custSel addSld delSld modSld">
      <pc:chgData name="David Barry" userId="bce5ccbc-7b58-49ec-acb4-501dc5ec953d" providerId="ADAL" clId="{D91476F2-3B5B-4BB0-BDF9-30D973D68992}" dt="2023-03-02T12:58:35.184" v="284" actId="1076"/>
      <pc:docMkLst>
        <pc:docMk/>
      </pc:docMkLst>
      <pc:sldChg chg="modSp mod">
        <pc:chgData name="David Barry" userId="bce5ccbc-7b58-49ec-acb4-501dc5ec953d" providerId="ADAL" clId="{D91476F2-3B5B-4BB0-BDF9-30D973D68992}" dt="2023-03-02T12:48:09.706" v="218" actId="1036"/>
        <pc:sldMkLst>
          <pc:docMk/>
          <pc:sldMk cId="19587790" sldId="258"/>
        </pc:sldMkLst>
        <pc:spChg chg="mod">
          <ac:chgData name="David Barry" userId="bce5ccbc-7b58-49ec-acb4-501dc5ec953d" providerId="ADAL" clId="{D91476F2-3B5B-4BB0-BDF9-30D973D68992}" dt="2023-03-02T12:47:34.914" v="183" actId="2711"/>
          <ac:spMkLst>
            <pc:docMk/>
            <pc:sldMk cId="19587790" sldId="258"/>
            <ac:spMk id="2" creationId="{237122D1-A31C-6B3B-262B-B641087DB8A9}"/>
          </ac:spMkLst>
        </pc:spChg>
        <pc:spChg chg="mod">
          <ac:chgData name="David Barry" userId="bce5ccbc-7b58-49ec-acb4-501dc5ec953d" providerId="ADAL" clId="{D91476F2-3B5B-4BB0-BDF9-30D973D68992}" dt="2023-03-02T12:47:46.031" v="184" actId="20577"/>
          <ac:spMkLst>
            <pc:docMk/>
            <pc:sldMk cId="19587790" sldId="258"/>
            <ac:spMk id="3" creationId="{2A61496C-55E7-AD9B-D7D0-A8CC2A155426}"/>
          </ac:spMkLst>
        </pc:spChg>
        <pc:spChg chg="mod">
          <ac:chgData name="David Barry" userId="bce5ccbc-7b58-49ec-acb4-501dc5ec953d" providerId="ADAL" clId="{D91476F2-3B5B-4BB0-BDF9-30D973D68992}" dt="2023-03-02T12:47:34.914" v="183" actId="2711"/>
          <ac:spMkLst>
            <pc:docMk/>
            <pc:sldMk cId="19587790" sldId="258"/>
            <ac:spMk id="6" creationId="{EF4ACA13-679F-44D2-9056-342C21039F23}"/>
          </ac:spMkLst>
        </pc:spChg>
        <pc:picChg chg="mod">
          <ac:chgData name="David Barry" userId="bce5ccbc-7b58-49ec-acb4-501dc5ec953d" providerId="ADAL" clId="{D91476F2-3B5B-4BB0-BDF9-30D973D68992}" dt="2023-03-02T12:48:09.706" v="218" actId="1036"/>
          <ac:picMkLst>
            <pc:docMk/>
            <pc:sldMk cId="19587790" sldId="258"/>
            <ac:picMk id="5" creationId="{251150BA-8B8B-477D-82C8-73A14AE08EC4}"/>
          </ac:picMkLst>
        </pc:picChg>
      </pc:sldChg>
      <pc:sldChg chg="modSp mod">
        <pc:chgData name="David Barry" userId="bce5ccbc-7b58-49ec-acb4-501dc5ec953d" providerId="ADAL" clId="{D91476F2-3B5B-4BB0-BDF9-30D973D68992}" dt="2023-03-02T12:49:00.928" v="219" actId="2711"/>
        <pc:sldMkLst>
          <pc:docMk/>
          <pc:sldMk cId="135840460" sldId="431"/>
        </pc:sldMkLst>
        <pc:spChg chg="mod">
          <ac:chgData name="David Barry" userId="bce5ccbc-7b58-49ec-acb4-501dc5ec953d" providerId="ADAL" clId="{D91476F2-3B5B-4BB0-BDF9-30D973D68992}" dt="2023-03-02T12:49:00.928" v="219" actId="2711"/>
          <ac:spMkLst>
            <pc:docMk/>
            <pc:sldMk cId="135840460" sldId="431"/>
            <ac:spMk id="2" creationId="{852BA578-4EE0-23CB-C6B7-236DB8AADAE6}"/>
          </ac:spMkLst>
        </pc:spChg>
      </pc:sldChg>
      <pc:sldChg chg="del">
        <pc:chgData name="David Barry" userId="bce5ccbc-7b58-49ec-acb4-501dc5ec953d" providerId="ADAL" clId="{D91476F2-3B5B-4BB0-BDF9-30D973D68992}" dt="2023-03-02T12:36:52.366" v="2" actId="2696"/>
        <pc:sldMkLst>
          <pc:docMk/>
          <pc:sldMk cId="546334109" sldId="438"/>
        </pc:sldMkLst>
      </pc:sldChg>
      <pc:sldChg chg="del">
        <pc:chgData name="David Barry" userId="bce5ccbc-7b58-49ec-acb4-501dc5ec953d" providerId="ADAL" clId="{D91476F2-3B5B-4BB0-BDF9-30D973D68992}" dt="2023-03-02T12:36:40.525" v="1" actId="2696"/>
        <pc:sldMkLst>
          <pc:docMk/>
          <pc:sldMk cId="3809382010" sldId="440"/>
        </pc:sldMkLst>
      </pc:sldChg>
      <pc:sldChg chg="del">
        <pc:chgData name="David Barry" userId="bce5ccbc-7b58-49ec-acb4-501dc5ec953d" providerId="ADAL" clId="{D91476F2-3B5B-4BB0-BDF9-30D973D68992}" dt="2023-03-02T12:36:38.500" v="0" actId="2696"/>
        <pc:sldMkLst>
          <pc:docMk/>
          <pc:sldMk cId="851467681" sldId="441"/>
        </pc:sldMkLst>
      </pc:sldChg>
      <pc:sldChg chg="modSp mod">
        <pc:chgData name="David Barry" userId="bce5ccbc-7b58-49ec-acb4-501dc5ec953d" providerId="ADAL" clId="{D91476F2-3B5B-4BB0-BDF9-30D973D68992}" dt="2023-03-02T12:43:43.982" v="6" actId="2711"/>
        <pc:sldMkLst>
          <pc:docMk/>
          <pc:sldMk cId="70696016" sldId="480"/>
        </pc:sldMkLst>
        <pc:spChg chg="mod">
          <ac:chgData name="David Barry" userId="bce5ccbc-7b58-49ec-acb4-501dc5ec953d" providerId="ADAL" clId="{D91476F2-3B5B-4BB0-BDF9-30D973D68992}" dt="2023-03-02T12:43:43.982" v="6" actId="2711"/>
          <ac:spMkLst>
            <pc:docMk/>
            <pc:sldMk cId="70696016" sldId="480"/>
            <ac:spMk id="2" creationId="{852BA578-4EE0-23CB-C6B7-236DB8AADAE6}"/>
          </ac:spMkLst>
        </pc:spChg>
      </pc:sldChg>
      <pc:sldChg chg="modAnim">
        <pc:chgData name="David Barry" userId="bce5ccbc-7b58-49ec-acb4-501dc5ec953d" providerId="ADAL" clId="{D91476F2-3B5B-4BB0-BDF9-30D973D68992}" dt="2023-03-02T12:52:11.458" v="225"/>
        <pc:sldMkLst>
          <pc:docMk/>
          <pc:sldMk cId="4053710736" sldId="487"/>
        </pc:sldMkLst>
      </pc:sldChg>
      <pc:sldChg chg="modAnim">
        <pc:chgData name="David Barry" userId="bce5ccbc-7b58-49ec-acb4-501dc5ec953d" providerId="ADAL" clId="{D91476F2-3B5B-4BB0-BDF9-30D973D68992}" dt="2023-03-02T12:50:30.381" v="220"/>
        <pc:sldMkLst>
          <pc:docMk/>
          <pc:sldMk cId="2901185208" sldId="493"/>
        </pc:sldMkLst>
      </pc:sldChg>
      <pc:sldChg chg="modAnim">
        <pc:chgData name="David Barry" userId="bce5ccbc-7b58-49ec-acb4-501dc5ec953d" providerId="ADAL" clId="{D91476F2-3B5B-4BB0-BDF9-30D973D68992}" dt="2023-03-02T12:50:52.170" v="222"/>
        <pc:sldMkLst>
          <pc:docMk/>
          <pc:sldMk cId="346714821" sldId="494"/>
        </pc:sldMkLst>
      </pc:sldChg>
      <pc:sldChg chg="modAnim">
        <pc:chgData name="David Barry" userId="bce5ccbc-7b58-49ec-acb4-501dc5ec953d" providerId="ADAL" clId="{D91476F2-3B5B-4BB0-BDF9-30D973D68992}" dt="2023-03-02T12:51:02.864" v="223"/>
        <pc:sldMkLst>
          <pc:docMk/>
          <pc:sldMk cId="1721903768" sldId="495"/>
        </pc:sldMkLst>
      </pc:sldChg>
      <pc:sldChg chg="modAnim">
        <pc:chgData name="David Barry" userId="bce5ccbc-7b58-49ec-acb4-501dc5ec953d" providerId="ADAL" clId="{D91476F2-3B5B-4BB0-BDF9-30D973D68992}" dt="2023-03-02T12:51:16.634" v="224"/>
        <pc:sldMkLst>
          <pc:docMk/>
          <pc:sldMk cId="2084929576" sldId="498"/>
        </pc:sldMkLst>
      </pc:sldChg>
      <pc:sldChg chg="addSp delSp modSp mod delAnim modAnim">
        <pc:chgData name="David Barry" userId="bce5ccbc-7b58-49ec-acb4-501dc5ec953d" providerId="ADAL" clId="{D91476F2-3B5B-4BB0-BDF9-30D973D68992}" dt="2023-03-02T12:58:35.184" v="284" actId="1076"/>
        <pc:sldMkLst>
          <pc:docMk/>
          <pc:sldMk cId="2955832246" sldId="500"/>
        </pc:sldMkLst>
        <pc:picChg chg="add mod">
          <ac:chgData name="David Barry" userId="bce5ccbc-7b58-49ec-acb4-501dc5ec953d" providerId="ADAL" clId="{D91476F2-3B5B-4BB0-BDF9-30D973D68992}" dt="2023-03-02T12:58:04.307" v="266" actId="14861"/>
          <ac:picMkLst>
            <pc:docMk/>
            <pc:sldMk cId="2955832246" sldId="500"/>
            <ac:picMk id="6" creationId="{F887FD4B-F3B0-0269-42B3-6C9C4516027C}"/>
          </ac:picMkLst>
        </pc:picChg>
        <pc:picChg chg="add mod">
          <ac:chgData name="David Barry" userId="bce5ccbc-7b58-49ec-acb4-501dc5ec953d" providerId="ADAL" clId="{D91476F2-3B5B-4BB0-BDF9-30D973D68992}" dt="2023-03-02T12:56:43.804" v="234"/>
          <ac:picMkLst>
            <pc:docMk/>
            <pc:sldMk cId="2955832246" sldId="500"/>
            <ac:picMk id="7" creationId="{58C0A5A4-A9CF-398B-B2D4-D7A003FEC24A}"/>
          </ac:picMkLst>
        </pc:picChg>
        <pc:picChg chg="add mod">
          <ac:chgData name="David Barry" userId="bce5ccbc-7b58-49ec-acb4-501dc5ec953d" providerId="ADAL" clId="{D91476F2-3B5B-4BB0-BDF9-30D973D68992}" dt="2023-03-02T12:56:42.558" v="232"/>
          <ac:picMkLst>
            <pc:docMk/>
            <pc:sldMk cId="2955832246" sldId="500"/>
            <ac:picMk id="8" creationId="{91F5261A-9CE8-4E25-A1F6-229EB08851F3}"/>
          </ac:picMkLst>
        </pc:picChg>
        <pc:picChg chg="add del mod">
          <ac:chgData name="David Barry" userId="bce5ccbc-7b58-49ec-acb4-501dc5ec953d" providerId="ADAL" clId="{D91476F2-3B5B-4BB0-BDF9-30D973D68992}" dt="2023-03-02T12:57:53.784" v="260" actId="478"/>
          <ac:picMkLst>
            <pc:docMk/>
            <pc:sldMk cId="2955832246" sldId="500"/>
            <ac:picMk id="9" creationId="{FAE2CE84-992C-BE21-C50A-B14B58E557D2}"/>
          </ac:picMkLst>
        </pc:picChg>
        <pc:picChg chg="add del mod">
          <ac:chgData name="David Barry" userId="bce5ccbc-7b58-49ec-acb4-501dc5ec953d" providerId="ADAL" clId="{D91476F2-3B5B-4BB0-BDF9-30D973D68992}" dt="2023-03-02T12:57:55.597" v="263" actId="478"/>
          <ac:picMkLst>
            <pc:docMk/>
            <pc:sldMk cId="2955832246" sldId="500"/>
            <ac:picMk id="10" creationId="{6FA19A74-5FFD-9D4E-66BB-8FBC21F29F5F}"/>
          </ac:picMkLst>
        </pc:picChg>
        <pc:picChg chg="add del mod">
          <ac:chgData name="David Barry" userId="bce5ccbc-7b58-49ec-acb4-501dc5ec953d" providerId="ADAL" clId="{D91476F2-3B5B-4BB0-BDF9-30D973D68992}" dt="2023-03-02T12:57:52.619" v="258" actId="478"/>
          <ac:picMkLst>
            <pc:docMk/>
            <pc:sldMk cId="2955832246" sldId="500"/>
            <ac:picMk id="11" creationId="{098D357D-0794-55E9-51A1-AA5EFBF5DD7F}"/>
          </ac:picMkLst>
        </pc:picChg>
        <pc:picChg chg="add del mod">
          <ac:chgData name="David Barry" userId="bce5ccbc-7b58-49ec-acb4-501dc5ec953d" providerId="ADAL" clId="{D91476F2-3B5B-4BB0-BDF9-30D973D68992}" dt="2023-03-02T12:57:56.868" v="265" actId="478"/>
          <ac:picMkLst>
            <pc:docMk/>
            <pc:sldMk cId="2955832246" sldId="500"/>
            <ac:picMk id="12" creationId="{81DA63E0-E476-B545-7C41-6A605803C39F}"/>
          </ac:picMkLst>
        </pc:picChg>
        <pc:picChg chg="add del mod">
          <ac:chgData name="David Barry" userId="bce5ccbc-7b58-49ec-acb4-501dc5ec953d" providerId="ADAL" clId="{D91476F2-3B5B-4BB0-BDF9-30D973D68992}" dt="2023-03-02T12:57:53.174" v="259" actId="478"/>
          <ac:picMkLst>
            <pc:docMk/>
            <pc:sldMk cId="2955832246" sldId="500"/>
            <ac:picMk id="13" creationId="{BB4F9B66-580B-3BC9-20F5-DA862D5E7991}"/>
          </ac:picMkLst>
        </pc:picChg>
        <pc:picChg chg="add del mod">
          <ac:chgData name="David Barry" userId="bce5ccbc-7b58-49ec-acb4-501dc5ec953d" providerId="ADAL" clId="{D91476F2-3B5B-4BB0-BDF9-30D973D68992}" dt="2023-03-02T12:57:52.014" v="257" actId="478"/>
          <ac:picMkLst>
            <pc:docMk/>
            <pc:sldMk cId="2955832246" sldId="500"/>
            <ac:picMk id="14" creationId="{F63BF026-4CAA-A316-7D86-67F5F103DB6B}"/>
          </ac:picMkLst>
        </pc:picChg>
        <pc:picChg chg="add del mod">
          <ac:chgData name="David Barry" userId="bce5ccbc-7b58-49ec-acb4-501dc5ec953d" providerId="ADAL" clId="{D91476F2-3B5B-4BB0-BDF9-30D973D68992}" dt="2023-03-02T12:57:54.379" v="261" actId="478"/>
          <ac:picMkLst>
            <pc:docMk/>
            <pc:sldMk cId="2955832246" sldId="500"/>
            <ac:picMk id="15" creationId="{19307502-D37B-B6F5-7F81-9B9FA0A14804}"/>
          </ac:picMkLst>
        </pc:picChg>
        <pc:picChg chg="add del mod">
          <ac:chgData name="David Barry" userId="bce5ccbc-7b58-49ec-acb4-501dc5ec953d" providerId="ADAL" clId="{D91476F2-3B5B-4BB0-BDF9-30D973D68992}" dt="2023-03-02T12:57:56.261" v="264" actId="478"/>
          <ac:picMkLst>
            <pc:docMk/>
            <pc:sldMk cId="2955832246" sldId="500"/>
            <ac:picMk id="16" creationId="{55C47E85-6EF7-FF9F-80B2-073E8967F4D1}"/>
          </ac:picMkLst>
        </pc:picChg>
        <pc:picChg chg="add del mod">
          <ac:chgData name="David Barry" userId="bce5ccbc-7b58-49ec-acb4-501dc5ec953d" providerId="ADAL" clId="{D91476F2-3B5B-4BB0-BDF9-30D973D68992}" dt="2023-03-02T12:57:54.984" v="262" actId="478"/>
          <ac:picMkLst>
            <pc:docMk/>
            <pc:sldMk cId="2955832246" sldId="500"/>
            <ac:picMk id="17" creationId="{33A2BF41-5216-AE9C-0794-D28AD8986298}"/>
          </ac:picMkLst>
        </pc:picChg>
        <pc:picChg chg="add mod">
          <ac:chgData name="David Barry" userId="bce5ccbc-7b58-49ec-acb4-501dc5ec953d" providerId="ADAL" clId="{D91476F2-3B5B-4BB0-BDF9-30D973D68992}" dt="2023-03-02T12:58:21.219" v="271" actId="1076"/>
          <ac:picMkLst>
            <pc:docMk/>
            <pc:sldMk cId="2955832246" sldId="500"/>
            <ac:picMk id="18" creationId="{3B157037-EBD2-7C3C-89BC-698628A522C3}"/>
          </ac:picMkLst>
        </pc:picChg>
        <pc:picChg chg="add mod">
          <ac:chgData name="David Barry" userId="bce5ccbc-7b58-49ec-acb4-501dc5ec953d" providerId="ADAL" clId="{D91476F2-3B5B-4BB0-BDF9-30D973D68992}" dt="2023-03-02T12:58:23.046" v="273" actId="1076"/>
          <ac:picMkLst>
            <pc:docMk/>
            <pc:sldMk cId="2955832246" sldId="500"/>
            <ac:picMk id="19" creationId="{C382C4FA-717C-5150-F2F8-BA057E7DACC3}"/>
          </ac:picMkLst>
        </pc:picChg>
        <pc:picChg chg="add mod">
          <ac:chgData name="David Barry" userId="bce5ccbc-7b58-49ec-acb4-501dc5ec953d" providerId="ADAL" clId="{D91476F2-3B5B-4BB0-BDF9-30D973D68992}" dt="2023-03-02T12:58:24.782" v="275" actId="1076"/>
          <ac:picMkLst>
            <pc:docMk/>
            <pc:sldMk cId="2955832246" sldId="500"/>
            <ac:picMk id="20" creationId="{CA9BF792-982E-0FF3-BE8F-2DE2B94E0F21}"/>
          </ac:picMkLst>
        </pc:picChg>
        <pc:picChg chg="add mod">
          <ac:chgData name="David Barry" userId="bce5ccbc-7b58-49ec-acb4-501dc5ec953d" providerId="ADAL" clId="{D91476F2-3B5B-4BB0-BDF9-30D973D68992}" dt="2023-03-02T12:58:25.384" v="276"/>
          <ac:picMkLst>
            <pc:docMk/>
            <pc:sldMk cId="2955832246" sldId="500"/>
            <ac:picMk id="21" creationId="{CAE15494-C9A0-0984-C403-AA699DE95D16}"/>
          </ac:picMkLst>
        </pc:picChg>
        <pc:picChg chg="add mod">
          <ac:chgData name="David Barry" userId="bce5ccbc-7b58-49ec-acb4-501dc5ec953d" providerId="ADAL" clId="{D91476F2-3B5B-4BB0-BDF9-30D973D68992}" dt="2023-03-02T12:58:27.559" v="278" actId="1076"/>
          <ac:picMkLst>
            <pc:docMk/>
            <pc:sldMk cId="2955832246" sldId="500"/>
            <ac:picMk id="22" creationId="{3DF3C53A-2030-5EFC-770C-6E96AF2780DD}"/>
          </ac:picMkLst>
        </pc:picChg>
        <pc:picChg chg="add mod">
          <ac:chgData name="David Barry" userId="bce5ccbc-7b58-49ec-acb4-501dc5ec953d" providerId="ADAL" clId="{D91476F2-3B5B-4BB0-BDF9-30D973D68992}" dt="2023-03-02T12:58:30.098" v="280" actId="1076"/>
          <ac:picMkLst>
            <pc:docMk/>
            <pc:sldMk cId="2955832246" sldId="500"/>
            <ac:picMk id="23" creationId="{11AFE2F3-6D82-C64B-632D-A7006723FFD1}"/>
          </ac:picMkLst>
        </pc:picChg>
        <pc:picChg chg="add mod">
          <ac:chgData name="David Barry" userId="bce5ccbc-7b58-49ec-acb4-501dc5ec953d" providerId="ADAL" clId="{D91476F2-3B5B-4BB0-BDF9-30D973D68992}" dt="2023-03-02T12:58:32.228" v="282" actId="1076"/>
          <ac:picMkLst>
            <pc:docMk/>
            <pc:sldMk cId="2955832246" sldId="500"/>
            <ac:picMk id="24" creationId="{4FB7A01C-80EB-86A5-2C60-B4AD2BEEC87A}"/>
          </ac:picMkLst>
        </pc:picChg>
        <pc:picChg chg="add mod">
          <ac:chgData name="David Barry" userId="bce5ccbc-7b58-49ec-acb4-501dc5ec953d" providerId="ADAL" clId="{D91476F2-3B5B-4BB0-BDF9-30D973D68992}" dt="2023-03-02T12:58:35.184" v="284" actId="1076"/>
          <ac:picMkLst>
            <pc:docMk/>
            <pc:sldMk cId="2955832246" sldId="500"/>
            <ac:picMk id="25" creationId="{C8E440A4-C49F-26CB-792E-8DC876919E42}"/>
          </ac:picMkLst>
        </pc:picChg>
      </pc:sldChg>
      <pc:sldChg chg="delSp modSp add del mod delAnim">
        <pc:chgData name="David Barry" userId="bce5ccbc-7b58-49ec-acb4-501dc5ec953d" providerId="ADAL" clId="{D91476F2-3B5B-4BB0-BDF9-30D973D68992}" dt="2023-03-02T12:45:35.050" v="112" actId="47"/>
        <pc:sldMkLst>
          <pc:docMk/>
          <pc:sldMk cId="792480419" sldId="502"/>
        </pc:sldMkLst>
        <pc:spChg chg="mod">
          <ac:chgData name="David Barry" userId="bce5ccbc-7b58-49ec-acb4-501dc5ec953d" providerId="ADAL" clId="{D91476F2-3B5B-4BB0-BDF9-30D973D68992}" dt="2023-03-02T12:44:43.160" v="19" actId="20577"/>
          <ac:spMkLst>
            <pc:docMk/>
            <pc:sldMk cId="792480419" sldId="502"/>
            <ac:spMk id="8" creationId="{FFEDD725-8FD4-4262-AC95-24E74DD6E84C}"/>
          </ac:spMkLst>
        </pc:spChg>
        <pc:spChg chg="mod">
          <ac:chgData name="David Barry" userId="bce5ccbc-7b58-49ec-acb4-501dc5ec953d" providerId="ADAL" clId="{D91476F2-3B5B-4BB0-BDF9-30D973D68992}" dt="2023-03-02T12:44:56.935" v="20" actId="2711"/>
          <ac:spMkLst>
            <pc:docMk/>
            <pc:sldMk cId="792480419" sldId="502"/>
            <ac:spMk id="9" creationId="{4116A781-3C16-4D01-B4C4-8C4805945920}"/>
          </ac:spMkLst>
        </pc:spChg>
        <pc:grpChg chg="mod">
          <ac:chgData name="David Barry" userId="bce5ccbc-7b58-49ec-acb4-501dc5ec953d" providerId="ADAL" clId="{D91476F2-3B5B-4BB0-BDF9-30D973D68992}" dt="2023-03-02T12:45:09.923" v="111" actId="1036"/>
          <ac:grpSpMkLst>
            <pc:docMk/>
            <pc:sldMk cId="792480419" sldId="502"/>
            <ac:grpSpMk id="10" creationId="{2CFCC22B-BB52-4EA5-B414-87B53B12E128}"/>
          </ac:grpSpMkLst>
        </pc:grpChg>
        <pc:grpChg chg="mod">
          <ac:chgData name="David Barry" userId="bce5ccbc-7b58-49ec-acb4-501dc5ec953d" providerId="ADAL" clId="{D91476F2-3B5B-4BB0-BDF9-30D973D68992}" dt="2023-03-02T12:45:09.923" v="111" actId="1036"/>
          <ac:grpSpMkLst>
            <pc:docMk/>
            <pc:sldMk cId="792480419" sldId="502"/>
            <ac:grpSpMk id="11" creationId="{F0D9087D-11BB-4E0C-92A7-1755ADD8114E}"/>
          </ac:grpSpMkLst>
        </pc:grpChg>
        <pc:picChg chg="mod">
          <ac:chgData name="David Barry" userId="bce5ccbc-7b58-49ec-acb4-501dc5ec953d" providerId="ADAL" clId="{D91476F2-3B5B-4BB0-BDF9-30D973D68992}" dt="2023-03-02T12:44:20.112" v="9" actId="14826"/>
          <ac:picMkLst>
            <pc:docMk/>
            <pc:sldMk cId="792480419" sldId="502"/>
            <ac:picMk id="6" creationId="{4F01CA38-735F-489B-9055-5AC6ADCDB70A}"/>
          </ac:picMkLst>
        </pc:picChg>
        <pc:picChg chg="del">
          <ac:chgData name="David Barry" userId="bce5ccbc-7b58-49ec-acb4-501dc5ec953d" providerId="ADAL" clId="{D91476F2-3B5B-4BB0-BDF9-30D973D68992}" dt="2023-03-02T12:43:55.953" v="7" actId="478"/>
          <ac:picMkLst>
            <pc:docMk/>
            <pc:sldMk cId="792480419" sldId="502"/>
            <ac:picMk id="13" creationId="{C5A3FB7D-10F4-4AD0-A274-75709F08B84D}"/>
          </ac:picMkLst>
        </pc:picChg>
        <pc:picChg chg="del">
          <ac:chgData name="David Barry" userId="bce5ccbc-7b58-49ec-acb4-501dc5ec953d" providerId="ADAL" clId="{D91476F2-3B5B-4BB0-BDF9-30D973D68992}" dt="2023-03-02T12:43:56.308" v="8" actId="478"/>
          <ac:picMkLst>
            <pc:docMk/>
            <pc:sldMk cId="792480419" sldId="502"/>
            <ac:picMk id="14" creationId="{97172210-04FE-4DC2-BE7F-7D1E19986044}"/>
          </ac:picMkLst>
        </pc:picChg>
      </pc:sldChg>
    </pc:docChg>
  </pc:docChgLst>
  <pc:docChgLst>
    <pc:chgData name="David Barry" userId="bce5ccbc-7b58-49ec-acb4-501dc5ec953d" providerId="ADAL" clId="{FFA1A9AF-B514-4F84-B9CD-67DFF236592A}"/>
    <pc:docChg chg="undo custSel addSld delSld modSld sldOrd">
      <pc:chgData name="David Barry" userId="bce5ccbc-7b58-49ec-acb4-501dc5ec953d" providerId="ADAL" clId="{FFA1A9AF-B514-4F84-B9CD-67DFF236592A}" dt="2023-03-01T16:25:43.778" v="1175"/>
      <pc:docMkLst>
        <pc:docMk/>
      </pc:docMkLst>
      <pc:sldChg chg="addSp modSp mod modAnim">
        <pc:chgData name="David Barry" userId="bce5ccbc-7b58-49ec-acb4-501dc5ec953d" providerId="ADAL" clId="{FFA1A9AF-B514-4F84-B9CD-67DFF236592A}" dt="2023-03-01T12:24:28.503" v="549" actId="20577"/>
        <pc:sldMkLst>
          <pc:docMk/>
          <pc:sldMk cId="2328330044" sldId="260"/>
        </pc:sldMkLst>
        <pc:spChg chg="add mod">
          <ac:chgData name="David Barry" userId="bce5ccbc-7b58-49ec-acb4-501dc5ec953d" providerId="ADAL" clId="{FFA1A9AF-B514-4F84-B9CD-67DFF236592A}" dt="2023-03-01T12:24:28.503" v="549" actId="20577"/>
          <ac:spMkLst>
            <pc:docMk/>
            <pc:sldMk cId="2328330044" sldId="260"/>
            <ac:spMk id="2" creationId="{C693A5AC-A2D2-64CE-7AF9-2A1C98FA9E68}"/>
          </ac:spMkLst>
        </pc:spChg>
      </pc:sldChg>
      <pc:sldChg chg="modTransition modAnim">
        <pc:chgData name="David Barry" userId="bce5ccbc-7b58-49ec-acb4-501dc5ec953d" providerId="ADAL" clId="{FFA1A9AF-B514-4F84-B9CD-67DFF236592A}" dt="2023-03-01T12:48:34.509" v="553"/>
        <pc:sldMkLst>
          <pc:docMk/>
          <pc:sldMk cId="131163362" sldId="317"/>
        </pc:sldMkLst>
      </pc:sldChg>
      <pc:sldChg chg="ord">
        <pc:chgData name="David Barry" userId="bce5ccbc-7b58-49ec-acb4-501dc5ec953d" providerId="ADAL" clId="{FFA1A9AF-B514-4F84-B9CD-67DFF236592A}" dt="2023-03-01T11:56:56.865" v="380"/>
        <pc:sldMkLst>
          <pc:docMk/>
          <pc:sldMk cId="767484152" sldId="418"/>
        </pc:sldMkLst>
      </pc:sldChg>
      <pc:sldChg chg="ord modTransition">
        <pc:chgData name="David Barry" userId="bce5ccbc-7b58-49ec-acb4-501dc5ec953d" providerId="ADAL" clId="{FFA1A9AF-B514-4F84-B9CD-67DFF236592A}" dt="2023-03-01T12:51:35.945" v="554"/>
        <pc:sldMkLst>
          <pc:docMk/>
          <pc:sldMk cId="2047131294" sldId="419"/>
        </pc:sldMkLst>
      </pc:sldChg>
      <pc:sldChg chg="addSp modSp mod modAnim">
        <pc:chgData name="David Barry" userId="bce5ccbc-7b58-49ec-acb4-501dc5ec953d" providerId="ADAL" clId="{FFA1A9AF-B514-4F84-B9CD-67DFF236592A}" dt="2023-03-01T16:25:43.778" v="1175"/>
        <pc:sldMkLst>
          <pc:docMk/>
          <pc:sldMk cId="1586131983" sldId="423"/>
        </pc:sldMkLst>
        <pc:spChg chg="add mod">
          <ac:chgData name="David Barry" userId="bce5ccbc-7b58-49ec-acb4-501dc5ec953d" providerId="ADAL" clId="{FFA1A9AF-B514-4F84-B9CD-67DFF236592A}" dt="2023-03-01T12:21:32.922" v="517" actId="553"/>
          <ac:spMkLst>
            <pc:docMk/>
            <pc:sldMk cId="1586131983" sldId="423"/>
            <ac:spMk id="4" creationId="{9522CB6B-9839-41FC-2956-4CAFA25A9CBB}"/>
          </ac:spMkLst>
        </pc:spChg>
        <pc:spChg chg="mod">
          <ac:chgData name="David Barry" userId="bce5ccbc-7b58-49ec-acb4-501dc5ec953d" providerId="ADAL" clId="{FFA1A9AF-B514-4F84-B9CD-67DFF236592A}" dt="2023-03-01T12:21:32.922" v="517" actId="553"/>
          <ac:spMkLst>
            <pc:docMk/>
            <pc:sldMk cId="1586131983" sldId="423"/>
            <ac:spMk id="7" creationId="{D8680948-6E5B-48BE-BF54-1D437A295528}"/>
          </ac:spMkLst>
        </pc:spChg>
      </pc:sldChg>
      <pc:sldChg chg="addSp modSp mod modAnim">
        <pc:chgData name="David Barry" userId="bce5ccbc-7b58-49ec-acb4-501dc5ec953d" providerId="ADAL" clId="{FFA1A9AF-B514-4F84-B9CD-67DFF236592A}" dt="2023-03-01T12:13:42.675" v="452"/>
        <pc:sldMkLst>
          <pc:docMk/>
          <pc:sldMk cId="2137838155" sldId="426"/>
        </pc:sldMkLst>
        <pc:spChg chg="add mod">
          <ac:chgData name="David Barry" userId="bce5ccbc-7b58-49ec-acb4-501dc5ec953d" providerId="ADAL" clId="{FFA1A9AF-B514-4F84-B9CD-67DFF236592A}" dt="2023-03-01T12:04:51.103" v="442" actId="20577"/>
          <ac:spMkLst>
            <pc:docMk/>
            <pc:sldMk cId="2137838155" sldId="426"/>
            <ac:spMk id="2" creationId="{C5DB9796-6E91-001C-E27A-2B12F3C76476}"/>
          </ac:spMkLst>
        </pc:spChg>
        <pc:spChg chg="mod">
          <ac:chgData name="David Barry" userId="bce5ccbc-7b58-49ec-acb4-501dc5ec953d" providerId="ADAL" clId="{FFA1A9AF-B514-4F84-B9CD-67DFF236592A}" dt="2023-03-01T12:04:20.207" v="424" actId="20577"/>
          <ac:spMkLst>
            <pc:docMk/>
            <pc:sldMk cId="2137838155" sldId="426"/>
            <ac:spMk id="50" creationId="{9D69AFC8-B043-F6E2-C09A-36341C7CCB31}"/>
          </ac:spMkLst>
        </pc:spChg>
        <pc:spChg chg="mod">
          <ac:chgData name="David Barry" userId="bce5ccbc-7b58-49ec-acb4-501dc5ec953d" providerId="ADAL" clId="{FFA1A9AF-B514-4F84-B9CD-67DFF236592A}" dt="2023-03-01T12:04:38.560" v="429" actId="14100"/>
          <ac:spMkLst>
            <pc:docMk/>
            <pc:sldMk cId="2137838155" sldId="426"/>
            <ac:spMk id="51" creationId="{4350C670-6E9D-200E-65BA-BE33A3EC2322}"/>
          </ac:spMkLst>
        </pc:spChg>
      </pc:sldChg>
      <pc:sldChg chg="modTransition">
        <pc:chgData name="David Barry" userId="bce5ccbc-7b58-49ec-acb4-501dc5ec953d" providerId="ADAL" clId="{FFA1A9AF-B514-4F84-B9CD-67DFF236592A}" dt="2023-03-01T12:53:49.709" v="555"/>
        <pc:sldMkLst>
          <pc:docMk/>
          <pc:sldMk cId="3494704365" sldId="428"/>
        </pc:sldMkLst>
      </pc:sldChg>
      <pc:sldChg chg="modSp mod ord">
        <pc:chgData name="David Barry" userId="bce5ccbc-7b58-49ec-acb4-501dc5ec953d" providerId="ADAL" clId="{FFA1A9AF-B514-4F84-B9CD-67DFF236592A}" dt="2023-03-01T11:57:04.975" v="386" actId="20577"/>
        <pc:sldMkLst>
          <pc:docMk/>
          <pc:sldMk cId="135840460" sldId="431"/>
        </pc:sldMkLst>
        <pc:spChg chg="mod">
          <ac:chgData name="David Barry" userId="bce5ccbc-7b58-49ec-acb4-501dc5ec953d" providerId="ADAL" clId="{FFA1A9AF-B514-4F84-B9CD-67DFF236592A}" dt="2023-03-01T11:57:04.975" v="386" actId="20577"/>
          <ac:spMkLst>
            <pc:docMk/>
            <pc:sldMk cId="135840460" sldId="431"/>
            <ac:spMk id="2" creationId="{852BA578-4EE0-23CB-C6B7-236DB8AADAE6}"/>
          </ac:spMkLst>
        </pc:spChg>
      </pc:sldChg>
      <pc:sldChg chg="modSp mod ord">
        <pc:chgData name="David Barry" userId="bce5ccbc-7b58-49ec-acb4-501dc5ec953d" providerId="ADAL" clId="{FFA1A9AF-B514-4F84-B9CD-67DFF236592A}" dt="2023-03-01T11:57:24.431" v="395" actId="20577"/>
        <pc:sldMkLst>
          <pc:docMk/>
          <pc:sldMk cId="401901072" sldId="432"/>
        </pc:sldMkLst>
        <pc:spChg chg="mod">
          <ac:chgData name="David Barry" userId="bce5ccbc-7b58-49ec-acb4-501dc5ec953d" providerId="ADAL" clId="{FFA1A9AF-B514-4F84-B9CD-67DFF236592A}" dt="2023-03-01T11:57:24.431" v="395" actId="20577"/>
          <ac:spMkLst>
            <pc:docMk/>
            <pc:sldMk cId="401901072" sldId="432"/>
            <ac:spMk id="2" creationId="{852BA578-4EE0-23CB-C6B7-236DB8AADAE6}"/>
          </ac:spMkLst>
        </pc:spChg>
      </pc:sldChg>
      <pc:sldChg chg="modSp mod">
        <pc:chgData name="David Barry" userId="bce5ccbc-7b58-49ec-acb4-501dc5ec953d" providerId="ADAL" clId="{FFA1A9AF-B514-4F84-B9CD-67DFF236592A}" dt="2023-03-01T13:41:58.550" v="988" actId="20577"/>
        <pc:sldMkLst>
          <pc:docMk/>
          <pc:sldMk cId="337275706" sldId="434"/>
        </pc:sldMkLst>
        <pc:spChg chg="mod">
          <ac:chgData name="David Barry" userId="bce5ccbc-7b58-49ec-acb4-501dc5ec953d" providerId="ADAL" clId="{FFA1A9AF-B514-4F84-B9CD-67DFF236592A}" dt="2023-03-01T13:41:58.550" v="988" actId="20577"/>
          <ac:spMkLst>
            <pc:docMk/>
            <pc:sldMk cId="337275706" sldId="434"/>
            <ac:spMk id="2" creationId="{852BA578-4EE0-23CB-C6B7-236DB8AADAE6}"/>
          </ac:spMkLst>
        </pc:spChg>
      </pc:sldChg>
      <pc:sldChg chg="modSp mod">
        <pc:chgData name="David Barry" userId="bce5ccbc-7b58-49ec-acb4-501dc5ec953d" providerId="ADAL" clId="{FFA1A9AF-B514-4F84-B9CD-67DFF236592A}" dt="2023-03-01T13:42:48.234" v="1022" actId="20577"/>
        <pc:sldMkLst>
          <pc:docMk/>
          <pc:sldMk cId="2466564482" sldId="436"/>
        </pc:sldMkLst>
        <pc:spChg chg="mod">
          <ac:chgData name="David Barry" userId="bce5ccbc-7b58-49ec-acb4-501dc5ec953d" providerId="ADAL" clId="{FFA1A9AF-B514-4F84-B9CD-67DFF236592A}" dt="2023-03-01T13:42:48.234" v="1022" actId="20577"/>
          <ac:spMkLst>
            <pc:docMk/>
            <pc:sldMk cId="2466564482" sldId="436"/>
            <ac:spMk id="2" creationId="{852BA578-4EE0-23CB-C6B7-236DB8AADAE6}"/>
          </ac:spMkLst>
        </pc:spChg>
      </pc:sldChg>
      <pc:sldChg chg="mod modShow">
        <pc:chgData name="David Barry" userId="bce5ccbc-7b58-49ec-acb4-501dc5ec953d" providerId="ADAL" clId="{FFA1A9AF-B514-4F84-B9CD-67DFF236592A}" dt="2023-03-01T12:25:34.919" v="551" actId="729"/>
        <pc:sldMkLst>
          <pc:docMk/>
          <pc:sldMk cId="3809382010" sldId="440"/>
        </pc:sldMkLst>
      </pc:sldChg>
      <pc:sldChg chg="mod modShow">
        <pc:chgData name="David Barry" userId="bce5ccbc-7b58-49ec-acb4-501dc5ec953d" providerId="ADAL" clId="{FFA1A9AF-B514-4F84-B9CD-67DFF236592A}" dt="2023-03-01T12:25:33.156" v="550" actId="729"/>
        <pc:sldMkLst>
          <pc:docMk/>
          <pc:sldMk cId="851467681" sldId="441"/>
        </pc:sldMkLst>
      </pc:sldChg>
      <pc:sldChg chg="modSp mod">
        <pc:chgData name="David Barry" userId="bce5ccbc-7b58-49ec-acb4-501dc5ec953d" providerId="ADAL" clId="{FFA1A9AF-B514-4F84-B9CD-67DFF236592A}" dt="2023-03-01T13:43:02.092" v="1036" actId="20577"/>
        <pc:sldMkLst>
          <pc:docMk/>
          <pc:sldMk cId="4233148414" sldId="442"/>
        </pc:sldMkLst>
        <pc:spChg chg="mod">
          <ac:chgData name="David Barry" userId="bce5ccbc-7b58-49ec-acb4-501dc5ec953d" providerId="ADAL" clId="{FFA1A9AF-B514-4F84-B9CD-67DFF236592A}" dt="2023-03-01T13:43:02.092" v="1036" actId="20577"/>
          <ac:spMkLst>
            <pc:docMk/>
            <pc:sldMk cId="4233148414" sldId="442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FFA1A9AF-B514-4F84-B9CD-67DFF236592A}" dt="2023-03-01T11:50:55.255" v="214"/>
        <pc:sldMkLst>
          <pc:docMk/>
          <pc:sldMk cId="3363986072" sldId="445"/>
        </pc:sldMkLst>
      </pc:sldChg>
      <pc:sldChg chg="addSp modSp mod modAnim">
        <pc:chgData name="David Barry" userId="bce5ccbc-7b58-49ec-acb4-501dc5ec953d" providerId="ADAL" clId="{FFA1A9AF-B514-4F84-B9CD-67DFF236592A}" dt="2023-03-01T13:14:11.529" v="949" actId="208"/>
        <pc:sldMkLst>
          <pc:docMk/>
          <pc:sldMk cId="1874868883" sldId="448"/>
        </pc:sldMkLst>
        <pc:spChg chg="add mod">
          <ac:chgData name="David Barry" userId="bce5ccbc-7b58-49ec-acb4-501dc5ec953d" providerId="ADAL" clId="{FFA1A9AF-B514-4F84-B9CD-67DFF236592A}" dt="2023-03-01T13:13:09.279" v="938" actId="208"/>
          <ac:spMkLst>
            <pc:docMk/>
            <pc:sldMk cId="1874868883" sldId="448"/>
            <ac:spMk id="4" creationId="{5FB33602-7754-BE48-5350-7F441EEAC215}"/>
          </ac:spMkLst>
        </pc:spChg>
        <pc:spChg chg="add mod">
          <ac:chgData name="David Barry" userId="bce5ccbc-7b58-49ec-acb4-501dc5ec953d" providerId="ADAL" clId="{FFA1A9AF-B514-4F84-B9CD-67DFF236592A}" dt="2023-03-01T13:14:11.529" v="949" actId="208"/>
          <ac:spMkLst>
            <pc:docMk/>
            <pc:sldMk cId="1874868883" sldId="448"/>
            <ac:spMk id="6" creationId="{C45FA8A3-B51D-3F14-92AF-B5CA91A8D4E3}"/>
          </ac:spMkLst>
        </pc:spChg>
        <pc:spChg chg="add mod">
          <ac:chgData name="David Barry" userId="bce5ccbc-7b58-49ec-acb4-501dc5ec953d" providerId="ADAL" clId="{FFA1A9AF-B514-4F84-B9CD-67DFF236592A}" dt="2023-03-01T13:14:00.690" v="948" actId="1076"/>
          <ac:spMkLst>
            <pc:docMk/>
            <pc:sldMk cId="1874868883" sldId="448"/>
            <ac:spMk id="8" creationId="{D92D174C-9D9B-4904-304F-61B6E64059AC}"/>
          </ac:spMkLst>
        </pc:spChg>
      </pc:sldChg>
      <pc:sldChg chg="modSp mod">
        <pc:chgData name="David Barry" userId="bce5ccbc-7b58-49ec-acb4-501dc5ec953d" providerId="ADAL" clId="{FFA1A9AF-B514-4F84-B9CD-67DFF236592A}" dt="2023-03-01T13:42:18.399" v="1002" actId="20577"/>
        <pc:sldMkLst>
          <pc:docMk/>
          <pc:sldMk cId="2751904994" sldId="449"/>
        </pc:sldMkLst>
        <pc:spChg chg="mod">
          <ac:chgData name="David Barry" userId="bce5ccbc-7b58-49ec-acb4-501dc5ec953d" providerId="ADAL" clId="{FFA1A9AF-B514-4F84-B9CD-67DFF236592A}" dt="2023-03-01T13:42:18.399" v="1002" actId="20577"/>
          <ac:spMkLst>
            <pc:docMk/>
            <pc:sldMk cId="2751904994" sldId="449"/>
            <ac:spMk id="2" creationId="{852BA578-4EE0-23CB-C6B7-236DB8AADAE6}"/>
          </ac:spMkLst>
        </pc:spChg>
      </pc:sldChg>
      <pc:sldChg chg="modSp mod">
        <pc:chgData name="David Barry" userId="bce5ccbc-7b58-49ec-acb4-501dc5ec953d" providerId="ADAL" clId="{FFA1A9AF-B514-4F84-B9CD-67DFF236592A}" dt="2023-03-01T13:42:06.074" v="992" actId="20577"/>
        <pc:sldMkLst>
          <pc:docMk/>
          <pc:sldMk cId="3691024571" sldId="450"/>
        </pc:sldMkLst>
        <pc:spChg chg="mod">
          <ac:chgData name="David Barry" userId="bce5ccbc-7b58-49ec-acb4-501dc5ec953d" providerId="ADAL" clId="{FFA1A9AF-B514-4F84-B9CD-67DFF236592A}" dt="2023-03-01T13:42:06.074" v="992" actId="20577"/>
          <ac:spMkLst>
            <pc:docMk/>
            <pc:sldMk cId="3691024571" sldId="450"/>
            <ac:spMk id="2" creationId="{852BA578-4EE0-23CB-C6B7-236DB8AADAE6}"/>
          </ac:spMkLst>
        </pc:spChg>
      </pc:sldChg>
      <pc:sldChg chg="modSp mod">
        <pc:chgData name="David Barry" userId="bce5ccbc-7b58-49ec-acb4-501dc5ec953d" providerId="ADAL" clId="{FFA1A9AF-B514-4F84-B9CD-67DFF236592A}" dt="2023-03-01T13:42:29.512" v="1010" actId="20577"/>
        <pc:sldMkLst>
          <pc:docMk/>
          <pc:sldMk cId="272461472" sldId="452"/>
        </pc:sldMkLst>
        <pc:spChg chg="mod">
          <ac:chgData name="David Barry" userId="bce5ccbc-7b58-49ec-acb4-501dc5ec953d" providerId="ADAL" clId="{FFA1A9AF-B514-4F84-B9CD-67DFF236592A}" dt="2023-03-01T13:42:29.512" v="1010" actId="20577"/>
          <ac:spMkLst>
            <pc:docMk/>
            <pc:sldMk cId="272461472" sldId="452"/>
            <ac:spMk id="2" creationId="{852BA578-4EE0-23CB-C6B7-236DB8AADAE6}"/>
          </ac:spMkLst>
        </pc:spChg>
      </pc:sldChg>
      <pc:sldChg chg="modSp mod">
        <pc:chgData name="David Barry" userId="bce5ccbc-7b58-49ec-acb4-501dc5ec953d" providerId="ADAL" clId="{FFA1A9AF-B514-4F84-B9CD-67DFF236592A}" dt="2023-03-01T13:43:17.516" v="1050" actId="20577"/>
        <pc:sldMkLst>
          <pc:docMk/>
          <pc:sldMk cId="3190869077" sldId="457"/>
        </pc:sldMkLst>
        <pc:spChg chg="mod">
          <ac:chgData name="David Barry" userId="bce5ccbc-7b58-49ec-acb4-501dc5ec953d" providerId="ADAL" clId="{FFA1A9AF-B514-4F84-B9CD-67DFF236592A}" dt="2023-03-01T13:43:17.516" v="1050" actId="20577"/>
          <ac:spMkLst>
            <pc:docMk/>
            <pc:sldMk cId="3190869077" sldId="457"/>
            <ac:spMk id="2" creationId="{852BA578-4EE0-23CB-C6B7-236DB8AADAE6}"/>
          </ac:spMkLst>
        </pc:spChg>
      </pc:sldChg>
      <pc:sldChg chg="modSp mod">
        <pc:chgData name="David Barry" userId="bce5ccbc-7b58-49ec-acb4-501dc5ec953d" providerId="ADAL" clId="{FFA1A9AF-B514-4F84-B9CD-67DFF236592A}" dt="2023-03-01T13:43:26.471" v="1058" actId="20577"/>
        <pc:sldMkLst>
          <pc:docMk/>
          <pc:sldMk cId="2939582171" sldId="459"/>
        </pc:sldMkLst>
        <pc:spChg chg="mod">
          <ac:chgData name="David Barry" userId="bce5ccbc-7b58-49ec-acb4-501dc5ec953d" providerId="ADAL" clId="{FFA1A9AF-B514-4F84-B9CD-67DFF236592A}" dt="2023-03-01T13:43:26.471" v="1058" actId="20577"/>
          <ac:spMkLst>
            <pc:docMk/>
            <pc:sldMk cId="2939582171" sldId="459"/>
            <ac:spMk id="2" creationId="{852BA578-4EE0-23CB-C6B7-236DB8AADAE6}"/>
          </ac:spMkLst>
        </pc:spChg>
      </pc:sldChg>
      <pc:sldChg chg="modSp mod">
        <pc:chgData name="David Barry" userId="bce5ccbc-7b58-49ec-acb4-501dc5ec953d" providerId="ADAL" clId="{FFA1A9AF-B514-4F84-B9CD-67DFF236592A}" dt="2023-03-01T13:43:35.470" v="1064" actId="20577"/>
        <pc:sldMkLst>
          <pc:docMk/>
          <pc:sldMk cId="3670708357" sldId="460"/>
        </pc:sldMkLst>
        <pc:spChg chg="mod">
          <ac:chgData name="David Barry" userId="bce5ccbc-7b58-49ec-acb4-501dc5ec953d" providerId="ADAL" clId="{FFA1A9AF-B514-4F84-B9CD-67DFF236592A}" dt="2023-03-01T13:43:35.470" v="1064" actId="20577"/>
          <ac:spMkLst>
            <pc:docMk/>
            <pc:sldMk cId="3670708357" sldId="460"/>
            <ac:spMk id="2" creationId="{852BA578-4EE0-23CB-C6B7-236DB8AADAE6}"/>
          </ac:spMkLst>
        </pc:spChg>
      </pc:sldChg>
      <pc:sldChg chg="addSp modSp mod modAnim">
        <pc:chgData name="David Barry" userId="bce5ccbc-7b58-49ec-acb4-501dc5ec953d" providerId="ADAL" clId="{FFA1A9AF-B514-4F84-B9CD-67DFF236592A}" dt="2023-03-01T13:17:49.577" v="961"/>
        <pc:sldMkLst>
          <pc:docMk/>
          <pc:sldMk cId="3517204208" sldId="465"/>
        </pc:sldMkLst>
        <pc:spChg chg="add mod">
          <ac:chgData name="David Barry" userId="bce5ccbc-7b58-49ec-acb4-501dc5ec953d" providerId="ADAL" clId="{FFA1A9AF-B514-4F84-B9CD-67DFF236592A}" dt="2023-03-01T13:17:08.648" v="951" actId="1076"/>
          <ac:spMkLst>
            <pc:docMk/>
            <pc:sldMk cId="3517204208" sldId="465"/>
            <ac:spMk id="2" creationId="{D6CFE3B8-ECA5-A19B-C983-38B8F6728200}"/>
          </ac:spMkLst>
        </pc:spChg>
        <pc:spChg chg="add mod">
          <ac:chgData name="David Barry" userId="bce5ccbc-7b58-49ec-acb4-501dc5ec953d" providerId="ADAL" clId="{FFA1A9AF-B514-4F84-B9CD-67DFF236592A}" dt="2023-03-01T13:17:16.524" v="955" actId="1076"/>
          <ac:spMkLst>
            <pc:docMk/>
            <pc:sldMk cId="3517204208" sldId="465"/>
            <ac:spMk id="3" creationId="{DFFFA1AE-D007-7E50-1B76-BE9EBA3D08B8}"/>
          </ac:spMkLst>
        </pc:spChg>
        <pc:picChg chg="mod">
          <ac:chgData name="David Barry" userId="bce5ccbc-7b58-49ec-acb4-501dc5ec953d" providerId="ADAL" clId="{FFA1A9AF-B514-4F84-B9CD-67DFF236592A}" dt="2023-03-01T13:17:12.826" v="954" actId="1076"/>
          <ac:picMkLst>
            <pc:docMk/>
            <pc:sldMk cId="3517204208" sldId="465"/>
            <ac:picMk id="17" creationId="{82338C79-2624-4EF2-8908-950AB9FCB461}"/>
          </ac:picMkLst>
        </pc:picChg>
      </pc:sldChg>
      <pc:sldChg chg="modSp mod ord">
        <pc:chgData name="David Barry" userId="bce5ccbc-7b58-49ec-acb4-501dc5ec953d" providerId="ADAL" clId="{FFA1A9AF-B514-4F84-B9CD-67DFF236592A}" dt="2023-03-01T15:47:39.098" v="1066" actId="14826"/>
        <pc:sldMkLst>
          <pc:docMk/>
          <pc:sldMk cId="3918298370" sldId="467"/>
        </pc:sldMkLst>
        <pc:picChg chg="mod">
          <ac:chgData name="David Barry" userId="bce5ccbc-7b58-49ec-acb4-501dc5ec953d" providerId="ADAL" clId="{FFA1A9AF-B514-4F84-B9CD-67DFF236592A}" dt="2023-03-01T15:47:39.098" v="1066" actId="14826"/>
          <ac:picMkLst>
            <pc:docMk/>
            <pc:sldMk cId="3918298370" sldId="467"/>
            <ac:picMk id="5" creationId="{251150BA-8B8B-477D-82C8-73A14AE08EC4}"/>
          </ac:picMkLst>
        </pc:picChg>
      </pc:sldChg>
      <pc:sldChg chg="modSp mod">
        <pc:chgData name="David Barry" userId="bce5ccbc-7b58-49ec-acb4-501dc5ec953d" providerId="ADAL" clId="{FFA1A9AF-B514-4F84-B9CD-67DFF236592A}" dt="2023-03-01T11:57:31.303" v="397" actId="20577"/>
        <pc:sldMkLst>
          <pc:docMk/>
          <pc:sldMk cId="3218199593" sldId="469"/>
        </pc:sldMkLst>
        <pc:spChg chg="mod">
          <ac:chgData name="David Barry" userId="bce5ccbc-7b58-49ec-acb4-501dc5ec953d" providerId="ADAL" clId="{FFA1A9AF-B514-4F84-B9CD-67DFF236592A}" dt="2023-03-01T11:57:31.303" v="397" actId="20577"/>
          <ac:spMkLst>
            <pc:docMk/>
            <pc:sldMk cId="3218199593" sldId="469"/>
            <ac:spMk id="2" creationId="{852BA578-4EE0-23CB-C6B7-236DB8AADAE6}"/>
          </ac:spMkLst>
        </pc:spChg>
      </pc:sldChg>
      <pc:sldChg chg="modSp add mod setBg">
        <pc:chgData name="David Barry" userId="bce5ccbc-7b58-49ec-acb4-501dc5ec953d" providerId="ADAL" clId="{FFA1A9AF-B514-4F84-B9CD-67DFF236592A}" dt="2023-03-01T11:43:11.828" v="2" actId="14826"/>
        <pc:sldMkLst>
          <pc:docMk/>
          <pc:sldMk cId="316294587" sldId="476"/>
        </pc:sldMkLst>
        <pc:picChg chg="mod">
          <ac:chgData name="David Barry" userId="bce5ccbc-7b58-49ec-acb4-501dc5ec953d" providerId="ADAL" clId="{FFA1A9AF-B514-4F84-B9CD-67DFF236592A}" dt="2023-03-01T11:43:11.828" v="2" actId="14826"/>
          <ac:picMkLst>
            <pc:docMk/>
            <pc:sldMk cId="316294587" sldId="476"/>
            <ac:picMk id="3" creationId="{9C6CB433-84BD-C54E-11D4-7E59AC19110E}"/>
          </ac:picMkLst>
        </pc:picChg>
      </pc:sldChg>
      <pc:sldChg chg="modSp add mod setBg">
        <pc:chgData name="David Barry" userId="bce5ccbc-7b58-49ec-acb4-501dc5ec953d" providerId="ADAL" clId="{FFA1A9AF-B514-4F84-B9CD-67DFF236592A}" dt="2023-03-01T11:43:58.875" v="6" actId="2711"/>
        <pc:sldMkLst>
          <pc:docMk/>
          <pc:sldMk cId="1823242882" sldId="477"/>
        </pc:sldMkLst>
        <pc:spChg chg="mod">
          <ac:chgData name="David Barry" userId="bce5ccbc-7b58-49ec-acb4-501dc5ec953d" providerId="ADAL" clId="{FFA1A9AF-B514-4F84-B9CD-67DFF236592A}" dt="2023-03-01T11:43:58.875" v="6" actId="2711"/>
          <ac:spMkLst>
            <pc:docMk/>
            <pc:sldMk cId="1823242882" sldId="477"/>
            <ac:spMk id="3" creationId="{3EBE3475-ED7A-4E03-9229-A6F8B1FA859B}"/>
          </ac:spMkLst>
        </pc:spChg>
      </pc:sldChg>
      <pc:sldChg chg="delSp modSp add mod ord">
        <pc:chgData name="David Barry" userId="bce5ccbc-7b58-49ec-acb4-501dc5ec953d" providerId="ADAL" clId="{FFA1A9AF-B514-4F84-B9CD-67DFF236592A}" dt="2023-03-01T13:41:18.702" v="982" actId="242"/>
        <pc:sldMkLst>
          <pc:docMk/>
          <pc:sldMk cId="2025523792" sldId="478"/>
        </pc:sldMkLst>
        <pc:spChg chg="mod">
          <ac:chgData name="David Barry" userId="bce5ccbc-7b58-49ec-acb4-501dc5ec953d" providerId="ADAL" clId="{FFA1A9AF-B514-4F84-B9CD-67DFF236592A}" dt="2023-03-01T13:41:18.702" v="982" actId="242"/>
          <ac:spMkLst>
            <pc:docMk/>
            <pc:sldMk cId="2025523792" sldId="478"/>
            <ac:spMk id="2" creationId="{852BA578-4EE0-23CB-C6B7-236DB8AADAE6}"/>
          </ac:spMkLst>
        </pc:spChg>
        <pc:spChg chg="del">
          <ac:chgData name="David Barry" userId="bce5ccbc-7b58-49ec-acb4-501dc5ec953d" providerId="ADAL" clId="{FFA1A9AF-B514-4F84-B9CD-67DFF236592A}" dt="2023-03-01T11:48:55.114" v="13" actId="478"/>
          <ac:spMkLst>
            <pc:docMk/>
            <pc:sldMk cId="2025523792" sldId="478"/>
            <ac:spMk id="3" creationId="{D4E0178F-5CD2-255E-4E29-019CFE490999}"/>
          </ac:spMkLst>
        </pc:spChg>
      </pc:sldChg>
      <pc:sldChg chg="modSp add mod">
        <pc:chgData name="David Barry" userId="bce5ccbc-7b58-49ec-acb4-501dc5ec953d" providerId="ADAL" clId="{FFA1A9AF-B514-4F84-B9CD-67DFF236592A}" dt="2023-03-01T11:54:12.944" v="366" actId="242"/>
        <pc:sldMkLst>
          <pc:docMk/>
          <pc:sldMk cId="1272381063" sldId="479"/>
        </pc:sldMkLst>
        <pc:spChg chg="mod">
          <ac:chgData name="David Barry" userId="bce5ccbc-7b58-49ec-acb4-501dc5ec953d" providerId="ADAL" clId="{FFA1A9AF-B514-4F84-B9CD-67DFF236592A}" dt="2023-03-01T11:54:12.944" v="366" actId="242"/>
          <ac:spMkLst>
            <pc:docMk/>
            <pc:sldMk cId="1272381063" sldId="479"/>
            <ac:spMk id="2" creationId="{852BA578-4EE0-23CB-C6B7-236DB8AADAE6}"/>
          </ac:spMkLst>
        </pc:spChg>
      </pc:sldChg>
      <pc:sldChg chg="delSp modSp new del mod">
        <pc:chgData name="David Barry" userId="bce5ccbc-7b58-49ec-acb4-501dc5ec953d" providerId="ADAL" clId="{FFA1A9AF-B514-4F84-B9CD-67DFF236592A}" dt="2023-03-01T11:49:56.451" v="159" actId="47"/>
        <pc:sldMkLst>
          <pc:docMk/>
          <pc:sldMk cId="2463344943" sldId="479"/>
        </pc:sldMkLst>
        <pc:spChg chg="mod">
          <ac:chgData name="David Barry" userId="bce5ccbc-7b58-49ec-acb4-501dc5ec953d" providerId="ADAL" clId="{FFA1A9AF-B514-4F84-B9CD-67DFF236592A}" dt="2023-03-01T11:49:50.422" v="156" actId="20577"/>
          <ac:spMkLst>
            <pc:docMk/>
            <pc:sldMk cId="2463344943" sldId="479"/>
            <ac:spMk id="2" creationId="{774F3C76-9BF4-5502-6EA4-54CBBB99CB56}"/>
          </ac:spMkLst>
        </pc:spChg>
        <pc:spChg chg="del">
          <ac:chgData name="David Barry" userId="bce5ccbc-7b58-49ec-acb4-501dc5ec953d" providerId="ADAL" clId="{FFA1A9AF-B514-4F84-B9CD-67DFF236592A}" dt="2023-03-01T11:49:46.462" v="145" actId="478"/>
          <ac:spMkLst>
            <pc:docMk/>
            <pc:sldMk cId="2463344943" sldId="479"/>
            <ac:spMk id="3" creationId="{3A026FA7-0F01-184D-E90C-DC29545C1FCB}"/>
          </ac:spMkLst>
        </pc:spChg>
      </pc:sldChg>
      <pc:sldChg chg="modSp add mod">
        <pc:chgData name="David Barry" userId="bce5ccbc-7b58-49ec-acb4-501dc5ec953d" providerId="ADAL" clId="{FFA1A9AF-B514-4F84-B9CD-67DFF236592A}" dt="2023-03-01T11:57:00.839" v="383" actId="20577"/>
        <pc:sldMkLst>
          <pc:docMk/>
          <pc:sldMk cId="70696016" sldId="480"/>
        </pc:sldMkLst>
        <pc:spChg chg="mod">
          <ac:chgData name="David Barry" userId="bce5ccbc-7b58-49ec-acb4-501dc5ec953d" providerId="ADAL" clId="{FFA1A9AF-B514-4F84-B9CD-67DFF236592A}" dt="2023-03-01T11:57:00.839" v="383" actId="20577"/>
          <ac:spMkLst>
            <pc:docMk/>
            <pc:sldMk cId="70696016" sldId="480"/>
            <ac:spMk id="2" creationId="{852BA578-4EE0-23CB-C6B7-236DB8AADAE6}"/>
          </ac:spMkLst>
        </pc:spChg>
      </pc:sldChg>
      <pc:sldChg chg="add del">
        <pc:chgData name="David Barry" userId="bce5ccbc-7b58-49ec-acb4-501dc5ec953d" providerId="ADAL" clId="{FFA1A9AF-B514-4F84-B9CD-67DFF236592A}" dt="2023-03-01T11:49:55.565" v="158" actId="47"/>
        <pc:sldMkLst>
          <pc:docMk/>
          <pc:sldMk cId="2813466481" sldId="480"/>
        </pc:sldMkLst>
      </pc:sldChg>
      <pc:sldChg chg="modSp add mod modTransition">
        <pc:chgData name="David Barry" userId="bce5ccbc-7b58-49ec-acb4-501dc5ec953d" providerId="ADAL" clId="{FFA1A9AF-B514-4F84-B9CD-67DFF236592A}" dt="2023-03-01T11:54:17.136" v="367" actId="242"/>
        <pc:sldMkLst>
          <pc:docMk/>
          <pc:sldMk cId="378275242" sldId="481"/>
        </pc:sldMkLst>
        <pc:spChg chg="mod">
          <ac:chgData name="David Barry" userId="bce5ccbc-7b58-49ec-acb4-501dc5ec953d" providerId="ADAL" clId="{FFA1A9AF-B514-4F84-B9CD-67DFF236592A}" dt="2023-03-01T11:54:17.136" v="367" actId="242"/>
          <ac:spMkLst>
            <pc:docMk/>
            <pc:sldMk cId="378275242" sldId="481"/>
            <ac:spMk id="2" creationId="{852BA578-4EE0-23CB-C6B7-236DB8AADAE6}"/>
          </ac:spMkLst>
        </pc:spChg>
      </pc:sldChg>
      <pc:sldChg chg="modSp add mod modTransition">
        <pc:chgData name="David Barry" userId="bce5ccbc-7b58-49ec-acb4-501dc5ec953d" providerId="ADAL" clId="{FFA1A9AF-B514-4F84-B9CD-67DFF236592A}" dt="2023-03-01T11:54:20.013" v="368" actId="242"/>
        <pc:sldMkLst>
          <pc:docMk/>
          <pc:sldMk cId="636068375" sldId="482"/>
        </pc:sldMkLst>
        <pc:spChg chg="mod">
          <ac:chgData name="David Barry" userId="bce5ccbc-7b58-49ec-acb4-501dc5ec953d" providerId="ADAL" clId="{FFA1A9AF-B514-4F84-B9CD-67DFF236592A}" dt="2023-03-01T11:54:20.013" v="368" actId="242"/>
          <ac:spMkLst>
            <pc:docMk/>
            <pc:sldMk cId="636068375" sldId="482"/>
            <ac:spMk id="2" creationId="{852BA578-4EE0-23CB-C6B7-236DB8AADAE6}"/>
          </ac:spMkLst>
        </pc:spChg>
      </pc:sldChg>
      <pc:sldChg chg="modSp add mod ord">
        <pc:chgData name="David Barry" userId="bce5ccbc-7b58-49ec-acb4-501dc5ec953d" providerId="ADAL" clId="{FFA1A9AF-B514-4F84-B9CD-67DFF236592A}" dt="2023-03-01T11:57:15.279" v="389" actId="20577"/>
        <pc:sldMkLst>
          <pc:docMk/>
          <pc:sldMk cId="317719346" sldId="483"/>
        </pc:sldMkLst>
        <pc:spChg chg="mod">
          <ac:chgData name="David Barry" userId="bce5ccbc-7b58-49ec-acb4-501dc5ec953d" providerId="ADAL" clId="{FFA1A9AF-B514-4F84-B9CD-67DFF236592A}" dt="2023-03-01T11:57:15.279" v="389" actId="20577"/>
          <ac:spMkLst>
            <pc:docMk/>
            <pc:sldMk cId="317719346" sldId="483"/>
            <ac:spMk id="2" creationId="{852BA578-4EE0-23CB-C6B7-236DB8AADAE6}"/>
          </ac:spMkLst>
        </pc:spChg>
      </pc:sldChg>
      <pc:sldChg chg="modSp add mod">
        <pc:chgData name="David Barry" userId="bce5ccbc-7b58-49ec-acb4-501dc5ec953d" providerId="ADAL" clId="{FFA1A9AF-B514-4F84-B9CD-67DFF236592A}" dt="2023-03-01T11:57:18.743" v="392" actId="20577"/>
        <pc:sldMkLst>
          <pc:docMk/>
          <pc:sldMk cId="1517785966" sldId="484"/>
        </pc:sldMkLst>
        <pc:spChg chg="mod">
          <ac:chgData name="David Barry" userId="bce5ccbc-7b58-49ec-acb4-501dc5ec953d" providerId="ADAL" clId="{FFA1A9AF-B514-4F84-B9CD-67DFF236592A}" dt="2023-03-01T11:57:18.743" v="392" actId="20577"/>
          <ac:spMkLst>
            <pc:docMk/>
            <pc:sldMk cId="1517785966" sldId="484"/>
            <ac:spMk id="2" creationId="{852BA578-4EE0-23CB-C6B7-236DB8AADAE6}"/>
          </ac:spMkLst>
        </pc:spChg>
      </pc:sldChg>
      <pc:sldChg chg="addSp delSp modSp new mod modTransition modClrScheme chgLayout">
        <pc:chgData name="David Barry" userId="bce5ccbc-7b58-49ec-acb4-501dc5ec953d" providerId="ADAL" clId="{FFA1A9AF-B514-4F84-B9CD-67DFF236592A}" dt="2023-03-01T12:19:45.750" v="506" actId="242"/>
        <pc:sldMkLst>
          <pc:docMk/>
          <pc:sldMk cId="2353793312" sldId="485"/>
        </pc:sldMkLst>
        <pc:spChg chg="del mod ord">
          <ac:chgData name="David Barry" userId="bce5ccbc-7b58-49ec-acb4-501dc5ec953d" providerId="ADAL" clId="{FFA1A9AF-B514-4F84-B9CD-67DFF236592A}" dt="2023-03-01T12:18:53.924" v="454" actId="700"/>
          <ac:spMkLst>
            <pc:docMk/>
            <pc:sldMk cId="2353793312" sldId="485"/>
            <ac:spMk id="2" creationId="{FF742B2F-ACCF-7758-142D-7B993135B7AF}"/>
          </ac:spMkLst>
        </pc:spChg>
        <pc:spChg chg="del mod ord">
          <ac:chgData name="David Barry" userId="bce5ccbc-7b58-49ec-acb4-501dc5ec953d" providerId="ADAL" clId="{FFA1A9AF-B514-4F84-B9CD-67DFF236592A}" dt="2023-03-01T12:18:53.924" v="454" actId="700"/>
          <ac:spMkLst>
            <pc:docMk/>
            <pc:sldMk cId="2353793312" sldId="485"/>
            <ac:spMk id="3" creationId="{23FBB004-4C8C-50DE-F843-6B3A4323B9B6}"/>
          </ac:spMkLst>
        </pc:spChg>
        <pc:spChg chg="add mod ord">
          <ac:chgData name="David Barry" userId="bce5ccbc-7b58-49ec-acb4-501dc5ec953d" providerId="ADAL" clId="{FFA1A9AF-B514-4F84-B9CD-67DFF236592A}" dt="2023-03-01T12:19:21.895" v="504" actId="2711"/>
          <ac:spMkLst>
            <pc:docMk/>
            <pc:sldMk cId="2353793312" sldId="485"/>
            <ac:spMk id="4" creationId="{B84CDE93-7493-2E76-747A-434730530198}"/>
          </ac:spMkLst>
        </pc:spChg>
        <pc:spChg chg="add mod ord">
          <ac:chgData name="David Barry" userId="bce5ccbc-7b58-49ec-acb4-501dc5ec953d" providerId="ADAL" clId="{FFA1A9AF-B514-4F84-B9CD-67DFF236592A}" dt="2023-03-01T12:19:45.750" v="506" actId="242"/>
          <ac:spMkLst>
            <pc:docMk/>
            <pc:sldMk cId="2353793312" sldId="485"/>
            <ac:spMk id="5" creationId="{71E0E2D2-A37E-4D97-898E-4C44823EF25D}"/>
          </ac:spMkLst>
        </pc:spChg>
      </pc:sldChg>
      <pc:sldChg chg="addSp delSp modSp new del mod modClrScheme chgLayout">
        <pc:chgData name="David Barry" userId="bce5ccbc-7b58-49ec-acb4-501dc5ec953d" providerId="ADAL" clId="{FFA1A9AF-B514-4F84-B9CD-67DFF236592A}" dt="2023-03-01T12:58:56.873" v="864" actId="47"/>
        <pc:sldMkLst>
          <pc:docMk/>
          <pc:sldMk cId="867768544" sldId="486"/>
        </pc:sldMkLst>
        <pc:spChg chg="del">
          <ac:chgData name="David Barry" userId="bce5ccbc-7b58-49ec-acb4-501dc5ec953d" providerId="ADAL" clId="{FFA1A9AF-B514-4F84-B9CD-67DFF236592A}" dt="2023-03-01T12:55:16.358" v="557" actId="700"/>
          <ac:spMkLst>
            <pc:docMk/>
            <pc:sldMk cId="867768544" sldId="486"/>
            <ac:spMk id="2" creationId="{41A80F4B-FA85-80A2-84AB-7423499B0C56}"/>
          </ac:spMkLst>
        </pc:spChg>
        <pc:spChg chg="add mod">
          <ac:chgData name="David Barry" userId="bce5ccbc-7b58-49ec-acb4-501dc5ec953d" providerId="ADAL" clId="{FFA1A9AF-B514-4F84-B9CD-67DFF236592A}" dt="2023-03-01T12:56:50.123" v="763" actId="2711"/>
          <ac:spMkLst>
            <pc:docMk/>
            <pc:sldMk cId="867768544" sldId="486"/>
            <ac:spMk id="3" creationId="{E90E361C-3891-AF19-3B7E-D8953F38CB83}"/>
          </ac:spMkLst>
        </pc:spChg>
      </pc:sldChg>
      <pc:sldChg chg="addSp delSp modSp add mod modAnim">
        <pc:chgData name="David Barry" userId="bce5ccbc-7b58-49ec-acb4-501dc5ec953d" providerId="ADAL" clId="{FFA1A9AF-B514-4F84-B9CD-67DFF236592A}" dt="2023-03-01T12:59:39.442" v="933" actId="29295"/>
        <pc:sldMkLst>
          <pc:docMk/>
          <pc:sldMk cId="4053710736" sldId="487"/>
        </pc:sldMkLst>
        <pc:spChg chg="add mod">
          <ac:chgData name="David Barry" userId="bce5ccbc-7b58-49ec-acb4-501dc5ec953d" providerId="ADAL" clId="{FFA1A9AF-B514-4F84-B9CD-67DFF236592A}" dt="2023-03-01T12:58:26.646" v="861" actId="12789"/>
          <ac:spMkLst>
            <pc:docMk/>
            <pc:sldMk cId="4053710736" sldId="487"/>
            <ac:spMk id="4" creationId="{6A3CC6D3-04B7-6EF4-E0ED-A5452449152D}"/>
          </ac:spMkLst>
        </pc:spChg>
        <pc:picChg chg="del">
          <ac:chgData name="David Barry" userId="bce5ccbc-7b58-49ec-acb4-501dc5ec953d" providerId="ADAL" clId="{FFA1A9AF-B514-4F84-B9CD-67DFF236592A}" dt="2023-03-01T12:57:02.197" v="765" actId="478"/>
          <ac:picMkLst>
            <pc:docMk/>
            <pc:sldMk cId="4053710736" sldId="487"/>
            <ac:picMk id="2" creationId="{CF4A002E-1049-1476-6AC3-ADB257CB33F7}"/>
          </ac:picMkLst>
        </pc:picChg>
        <pc:picChg chg="mod">
          <ac:chgData name="David Barry" userId="bce5ccbc-7b58-49ec-acb4-501dc5ec953d" providerId="ADAL" clId="{FFA1A9AF-B514-4F84-B9CD-67DFF236592A}" dt="2023-03-01T12:59:39.442" v="933" actId="29295"/>
          <ac:picMkLst>
            <pc:docMk/>
            <pc:sldMk cId="4053710736" sldId="487"/>
            <ac:picMk id="5" creationId="{A0C68CAF-1744-4B86-84DE-7A6AC5EC8099}"/>
          </ac:picMkLst>
        </pc:picChg>
      </pc:sldChg>
      <pc:sldChg chg="addSp delSp modSp new del mod modClrScheme chgLayout">
        <pc:chgData name="David Barry" userId="bce5ccbc-7b58-49ec-acb4-501dc5ec953d" providerId="ADAL" clId="{FFA1A9AF-B514-4F84-B9CD-67DFF236592A}" dt="2023-03-01T15:58:50.677" v="1080" actId="47"/>
        <pc:sldMkLst>
          <pc:docMk/>
          <pc:sldMk cId="1803702455" sldId="488"/>
        </pc:sldMkLst>
        <pc:spChg chg="del">
          <ac:chgData name="David Barry" userId="bce5ccbc-7b58-49ec-acb4-501dc5ec953d" providerId="ADAL" clId="{FFA1A9AF-B514-4F84-B9CD-67DFF236592A}" dt="2023-03-01T15:52:05.247" v="1068" actId="700"/>
          <ac:spMkLst>
            <pc:docMk/>
            <pc:sldMk cId="1803702455" sldId="488"/>
            <ac:spMk id="2" creationId="{7C1AF813-2495-6871-4984-8CA6FEF84F33}"/>
          </ac:spMkLst>
        </pc:spChg>
        <pc:spChg chg="del">
          <ac:chgData name="David Barry" userId="bce5ccbc-7b58-49ec-acb4-501dc5ec953d" providerId="ADAL" clId="{FFA1A9AF-B514-4F84-B9CD-67DFF236592A}" dt="2023-03-01T15:52:05.247" v="1068" actId="700"/>
          <ac:spMkLst>
            <pc:docMk/>
            <pc:sldMk cId="1803702455" sldId="488"/>
            <ac:spMk id="3" creationId="{DCCC1657-E0EA-E01D-CEA9-7E2B7FC275C5}"/>
          </ac:spMkLst>
        </pc:spChg>
        <pc:spChg chg="add del">
          <ac:chgData name="David Barry" userId="bce5ccbc-7b58-49ec-acb4-501dc5ec953d" providerId="ADAL" clId="{FFA1A9AF-B514-4F84-B9CD-67DFF236592A}" dt="2023-03-01T15:58:18.335" v="1077" actId="478"/>
          <ac:spMkLst>
            <pc:docMk/>
            <pc:sldMk cId="1803702455" sldId="488"/>
            <ac:spMk id="6" creationId="{7ADF73D3-CD1C-A18B-DB64-2B2FE175BCCE}"/>
          </ac:spMkLst>
        </pc:spChg>
        <pc:picChg chg="add mod modCrop">
          <ac:chgData name="David Barry" userId="bce5ccbc-7b58-49ec-acb4-501dc5ec953d" providerId="ADAL" clId="{FFA1A9AF-B514-4F84-B9CD-67DFF236592A}" dt="2023-03-01T15:52:30.808" v="1075" actId="14100"/>
          <ac:picMkLst>
            <pc:docMk/>
            <pc:sldMk cId="1803702455" sldId="488"/>
            <ac:picMk id="5" creationId="{0CDA087D-A5D0-625E-EC0F-D33D4D1FD0A9}"/>
          </ac:picMkLst>
        </pc:picChg>
      </pc:sldChg>
      <pc:sldChg chg="modSp add mod modTransition">
        <pc:chgData name="David Barry" userId="bce5ccbc-7b58-49ec-acb4-501dc5ec953d" providerId="ADAL" clId="{FFA1A9AF-B514-4F84-B9CD-67DFF236592A}" dt="2023-03-01T15:58:59.784" v="1081"/>
        <pc:sldMkLst>
          <pc:docMk/>
          <pc:sldMk cId="1365122627" sldId="489"/>
        </pc:sldMkLst>
        <pc:picChg chg="mod">
          <ac:chgData name="David Barry" userId="bce5ccbc-7b58-49ec-acb4-501dc5ec953d" providerId="ADAL" clId="{FFA1A9AF-B514-4F84-B9CD-67DFF236592A}" dt="2023-03-01T15:58:37.602" v="1079" actId="14826"/>
          <ac:picMkLst>
            <pc:docMk/>
            <pc:sldMk cId="1365122627" sldId="489"/>
            <ac:picMk id="5" creationId="{0CDA087D-A5D0-625E-EC0F-D33D4D1FD0A9}"/>
          </ac:picMkLst>
        </pc:picChg>
      </pc:sldChg>
      <pc:sldChg chg="addSp modSp new mod modTransition">
        <pc:chgData name="David Barry" userId="bce5ccbc-7b58-49ec-acb4-501dc5ec953d" providerId="ADAL" clId="{FFA1A9AF-B514-4F84-B9CD-67DFF236592A}" dt="2023-03-01T16:09:11.235" v="1174"/>
        <pc:sldMkLst>
          <pc:docMk/>
          <pc:sldMk cId="906292211" sldId="490"/>
        </pc:sldMkLst>
        <pc:spChg chg="add mod">
          <ac:chgData name="David Barry" userId="bce5ccbc-7b58-49ec-acb4-501dc5ec953d" providerId="ADAL" clId="{FFA1A9AF-B514-4F84-B9CD-67DFF236592A}" dt="2023-03-01T16:02:09.696" v="1168" actId="1036"/>
          <ac:spMkLst>
            <pc:docMk/>
            <pc:sldMk cId="906292211" sldId="490"/>
            <ac:spMk id="3" creationId="{37A6380D-DA72-7419-F18F-FABB336065EF}"/>
          </ac:spMkLst>
        </pc:spChg>
        <pc:picChg chg="add mod ord">
          <ac:chgData name="David Barry" userId="bce5ccbc-7b58-49ec-acb4-501dc5ec953d" providerId="ADAL" clId="{FFA1A9AF-B514-4F84-B9CD-67DFF236592A}" dt="2023-03-01T16:01:48.355" v="1156" actId="29295"/>
          <ac:picMkLst>
            <pc:docMk/>
            <pc:sldMk cId="906292211" sldId="490"/>
            <ac:picMk id="4" creationId="{3ADD357C-BECB-95C7-3206-4FC3FF1C3827}"/>
          </ac:picMkLst>
        </pc:picChg>
      </pc:sldChg>
      <pc:sldChg chg="addSp delSp new mod modTransition setBg modClrScheme chgLayout">
        <pc:chgData name="David Barry" userId="bce5ccbc-7b58-49ec-acb4-501dc5ec953d" providerId="ADAL" clId="{FFA1A9AF-B514-4F84-B9CD-67DFF236592A}" dt="2023-03-01T16:06:29.061" v="1173"/>
        <pc:sldMkLst>
          <pc:docMk/>
          <pc:sldMk cId="2979382775" sldId="491"/>
        </pc:sldMkLst>
        <pc:spChg chg="del">
          <ac:chgData name="David Barry" userId="bce5ccbc-7b58-49ec-acb4-501dc5ec953d" providerId="ADAL" clId="{FFA1A9AF-B514-4F84-B9CD-67DFF236592A}" dt="2023-03-01T16:06:09.831" v="1170" actId="700"/>
          <ac:spMkLst>
            <pc:docMk/>
            <pc:sldMk cId="2979382775" sldId="491"/>
            <ac:spMk id="2" creationId="{40FFEB97-34C2-BF5E-B8DE-6CA4BD045914}"/>
          </ac:spMkLst>
        </pc:spChg>
        <pc:spChg chg="del">
          <ac:chgData name="David Barry" userId="bce5ccbc-7b58-49ec-acb4-501dc5ec953d" providerId="ADAL" clId="{FFA1A9AF-B514-4F84-B9CD-67DFF236592A}" dt="2023-03-01T16:06:09.831" v="1170" actId="700"/>
          <ac:spMkLst>
            <pc:docMk/>
            <pc:sldMk cId="2979382775" sldId="491"/>
            <ac:spMk id="3" creationId="{8949BC0C-AA61-4F61-BA12-1AC58BE11D97}"/>
          </ac:spMkLst>
        </pc:spChg>
        <pc:picChg chg="add">
          <ac:chgData name="David Barry" userId="bce5ccbc-7b58-49ec-acb4-501dc5ec953d" providerId="ADAL" clId="{FFA1A9AF-B514-4F84-B9CD-67DFF236592A}" dt="2023-03-01T16:06:10.940" v="1171" actId="22"/>
          <ac:picMkLst>
            <pc:docMk/>
            <pc:sldMk cId="2979382775" sldId="491"/>
            <ac:picMk id="5" creationId="{E413C815-7B92-BE72-53C2-AC590E7D24F1}"/>
          </ac:picMkLst>
        </pc:picChg>
      </pc:sldChg>
    </pc:docChg>
  </pc:docChgLst>
  <pc:docChgLst>
    <pc:chgData name="David Barry" userId="bce5ccbc-7b58-49ec-acb4-501dc5ec953d" providerId="ADAL" clId="{71ED1A1D-5B03-4E80-969F-147E53EC2739}"/>
    <pc:docChg chg="addSld modSld">
      <pc:chgData name="David Barry" userId="bce5ccbc-7b58-49ec-acb4-501dc5ec953d" providerId="ADAL" clId="{71ED1A1D-5B03-4E80-969F-147E53EC2739}" dt="2023-03-01T19:51:38.457" v="3" actId="14100"/>
      <pc:docMkLst>
        <pc:docMk/>
      </pc:docMkLst>
      <pc:sldChg chg="addSp modSp new mod modAnim">
        <pc:chgData name="David Barry" userId="bce5ccbc-7b58-49ec-acb4-501dc5ec953d" providerId="ADAL" clId="{71ED1A1D-5B03-4E80-969F-147E53EC2739}" dt="2023-03-01T19:51:38.457" v="3" actId="14100"/>
        <pc:sldMkLst>
          <pc:docMk/>
          <pc:sldMk cId="1023938439" sldId="492"/>
        </pc:sldMkLst>
        <pc:picChg chg="add mod">
          <ac:chgData name="David Barry" userId="bce5ccbc-7b58-49ec-acb4-501dc5ec953d" providerId="ADAL" clId="{71ED1A1D-5B03-4E80-969F-147E53EC2739}" dt="2023-03-01T19:51:38.457" v="3" actId="14100"/>
          <ac:picMkLst>
            <pc:docMk/>
            <pc:sldMk cId="1023938439" sldId="492"/>
            <ac:picMk id="2" creationId="{227BCD96-E45B-6853-9D1F-16E9B8CBC07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D4972-931E-4128-8AF8-FD5DD83C50E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E27B051-8C75-4658-A7D1-F3664C3A6C66}">
      <dgm:prSet phldrT="[Text]" custT="1"/>
      <dgm:spPr/>
      <dgm:t>
        <a:bodyPr/>
        <a:lstStyle/>
        <a:p>
          <a:r>
            <a:rPr lang="en-GB" sz="2000" dirty="0"/>
            <a:t>Design Experiment</a:t>
          </a:r>
        </a:p>
      </dgm:t>
    </dgm:pt>
    <dgm:pt modelId="{70D06663-8833-469B-ABB7-B9E821F8864D}" type="parTrans" cxnId="{C1332318-DB13-4DD1-A0F1-2D5830979E04}">
      <dgm:prSet/>
      <dgm:spPr/>
      <dgm:t>
        <a:bodyPr/>
        <a:lstStyle/>
        <a:p>
          <a:endParaRPr lang="en-GB" sz="2000"/>
        </a:p>
      </dgm:t>
    </dgm:pt>
    <dgm:pt modelId="{35A6DD33-62B1-4729-9DFD-964F05735237}" type="sibTrans" cxnId="{C1332318-DB13-4DD1-A0F1-2D5830979E04}">
      <dgm:prSet/>
      <dgm:spPr/>
      <dgm:t>
        <a:bodyPr/>
        <a:lstStyle/>
        <a:p>
          <a:endParaRPr lang="en-GB" sz="2000"/>
        </a:p>
      </dgm:t>
    </dgm:pt>
    <dgm:pt modelId="{EA1FB53C-085A-446E-A04A-C76BF6E92C51}">
      <dgm:prSet phldrT="[Text]" custT="1"/>
      <dgm:spPr/>
      <dgm:t>
        <a:bodyPr/>
        <a:lstStyle/>
        <a:p>
          <a:r>
            <a:rPr lang="en-GB" sz="2000" dirty="0"/>
            <a:t>Prepare Samples</a:t>
          </a:r>
        </a:p>
      </dgm:t>
    </dgm:pt>
    <dgm:pt modelId="{E36347CF-E142-4FE9-9AD5-FCF78BF18F98}" type="parTrans" cxnId="{34F64F78-B9BE-4171-9CEE-C485314FBCC8}">
      <dgm:prSet/>
      <dgm:spPr/>
      <dgm:t>
        <a:bodyPr/>
        <a:lstStyle/>
        <a:p>
          <a:endParaRPr lang="en-GB" sz="2000"/>
        </a:p>
      </dgm:t>
    </dgm:pt>
    <dgm:pt modelId="{C99194EF-ABFA-439D-94DF-F65AE492FAB4}" type="sibTrans" cxnId="{34F64F78-B9BE-4171-9CEE-C485314FBCC8}">
      <dgm:prSet/>
      <dgm:spPr/>
      <dgm:t>
        <a:bodyPr/>
        <a:lstStyle/>
        <a:p>
          <a:endParaRPr lang="en-GB" sz="2000"/>
        </a:p>
      </dgm:t>
    </dgm:pt>
    <dgm:pt modelId="{D17CAC2A-54F7-4935-8912-DF6EF41C02E2}">
      <dgm:prSet phldrT="[Text]" custT="1"/>
      <dgm:spPr/>
      <dgm:t>
        <a:bodyPr/>
        <a:lstStyle/>
        <a:p>
          <a:r>
            <a:rPr lang="en-GB" sz="2000" dirty="0"/>
            <a:t>Acquire Images</a:t>
          </a:r>
        </a:p>
      </dgm:t>
    </dgm:pt>
    <dgm:pt modelId="{845AC1DE-3A9D-4EFE-BF5E-CCD019B7E64E}" type="parTrans" cxnId="{C1F6548B-8F5A-4168-8E2A-65448B4CDC46}">
      <dgm:prSet/>
      <dgm:spPr/>
      <dgm:t>
        <a:bodyPr/>
        <a:lstStyle/>
        <a:p>
          <a:endParaRPr lang="en-GB" sz="2000"/>
        </a:p>
      </dgm:t>
    </dgm:pt>
    <dgm:pt modelId="{3C362A7D-54B3-4646-8E7F-62A21F43C1F0}" type="sibTrans" cxnId="{C1F6548B-8F5A-4168-8E2A-65448B4CDC46}">
      <dgm:prSet/>
      <dgm:spPr/>
      <dgm:t>
        <a:bodyPr/>
        <a:lstStyle/>
        <a:p>
          <a:endParaRPr lang="en-GB" sz="2000"/>
        </a:p>
      </dgm:t>
    </dgm:pt>
    <dgm:pt modelId="{9120C7E1-938E-48CF-9CF2-1A530AA44782}">
      <dgm:prSet phldrT="[Text]" custT="1"/>
      <dgm:spPr/>
      <dgm:t>
        <a:bodyPr/>
        <a:lstStyle/>
        <a:p>
          <a:r>
            <a:rPr lang="en-GB" sz="2000" dirty="0"/>
            <a:t>Analyse Images</a:t>
          </a:r>
        </a:p>
      </dgm:t>
    </dgm:pt>
    <dgm:pt modelId="{0A54A281-537F-468E-8043-769B5C33FBCE}" type="parTrans" cxnId="{E7AD47BE-0860-4415-B73D-62935BEBBAF8}">
      <dgm:prSet/>
      <dgm:spPr/>
      <dgm:t>
        <a:bodyPr/>
        <a:lstStyle/>
        <a:p>
          <a:endParaRPr lang="en-GB" sz="2000"/>
        </a:p>
      </dgm:t>
    </dgm:pt>
    <dgm:pt modelId="{ECDC8D89-0E79-4385-822B-173DCC5ABDF2}" type="sibTrans" cxnId="{E7AD47BE-0860-4415-B73D-62935BEBBAF8}">
      <dgm:prSet/>
      <dgm:spPr/>
      <dgm:t>
        <a:bodyPr/>
        <a:lstStyle/>
        <a:p>
          <a:endParaRPr lang="en-GB" sz="2000"/>
        </a:p>
      </dgm:t>
    </dgm:pt>
    <dgm:pt modelId="{D200749B-1E4F-4E17-8224-466994C739F9}" type="pres">
      <dgm:prSet presAssocID="{6C4D4972-931E-4128-8AF8-FD5DD83C50E1}" presName="compositeShape" presStyleCnt="0">
        <dgm:presLayoutVars>
          <dgm:chMax val="7"/>
          <dgm:dir/>
          <dgm:resizeHandles val="exact"/>
        </dgm:presLayoutVars>
      </dgm:prSet>
      <dgm:spPr/>
    </dgm:pt>
    <dgm:pt modelId="{A1036902-BD36-4D80-89DA-BE7364130F2D}" type="pres">
      <dgm:prSet presAssocID="{6C4D4972-931E-4128-8AF8-FD5DD83C50E1}" presName="wedge1" presStyleLbl="node1" presStyleIdx="0" presStyleCnt="4"/>
      <dgm:spPr/>
    </dgm:pt>
    <dgm:pt modelId="{B67EDA70-EC95-451D-A547-16C1B53740FC}" type="pres">
      <dgm:prSet presAssocID="{6C4D4972-931E-4128-8AF8-FD5DD83C50E1}" presName="dummy1a" presStyleCnt="0"/>
      <dgm:spPr/>
    </dgm:pt>
    <dgm:pt modelId="{692D6A43-C733-4A32-95AB-1F5F8706F075}" type="pres">
      <dgm:prSet presAssocID="{6C4D4972-931E-4128-8AF8-FD5DD83C50E1}" presName="dummy1b" presStyleCnt="0"/>
      <dgm:spPr/>
    </dgm:pt>
    <dgm:pt modelId="{B540F315-BFEE-4EC3-9630-F60751B47F83}" type="pres">
      <dgm:prSet presAssocID="{6C4D4972-931E-4128-8AF8-FD5DD83C50E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AFD4D45-7DF6-409A-8468-CF783550CD13}" type="pres">
      <dgm:prSet presAssocID="{6C4D4972-931E-4128-8AF8-FD5DD83C50E1}" presName="wedge2" presStyleLbl="node1" presStyleIdx="1" presStyleCnt="4"/>
      <dgm:spPr/>
    </dgm:pt>
    <dgm:pt modelId="{06461FD5-E44A-4E30-8486-22598F8F2AAC}" type="pres">
      <dgm:prSet presAssocID="{6C4D4972-931E-4128-8AF8-FD5DD83C50E1}" presName="dummy2a" presStyleCnt="0"/>
      <dgm:spPr/>
    </dgm:pt>
    <dgm:pt modelId="{6F469268-6F42-4698-9A9E-73189824B53F}" type="pres">
      <dgm:prSet presAssocID="{6C4D4972-931E-4128-8AF8-FD5DD83C50E1}" presName="dummy2b" presStyleCnt="0"/>
      <dgm:spPr/>
    </dgm:pt>
    <dgm:pt modelId="{A944174C-BFD5-4C8A-8472-79B55FFA349B}" type="pres">
      <dgm:prSet presAssocID="{6C4D4972-931E-4128-8AF8-FD5DD83C50E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41F3374-94C4-4AE4-86FB-1E3EA5373996}" type="pres">
      <dgm:prSet presAssocID="{6C4D4972-931E-4128-8AF8-FD5DD83C50E1}" presName="wedge3" presStyleLbl="node1" presStyleIdx="2" presStyleCnt="4"/>
      <dgm:spPr/>
    </dgm:pt>
    <dgm:pt modelId="{DAA0F76E-FFBA-45AB-82DB-D852BEBEAB50}" type="pres">
      <dgm:prSet presAssocID="{6C4D4972-931E-4128-8AF8-FD5DD83C50E1}" presName="dummy3a" presStyleCnt="0"/>
      <dgm:spPr/>
    </dgm:pt>
    <dgm:pt modelId="{4C20E39B-1419-4D8E-BE03-4211844292A2}" type="pres">
      <dgm:prSet presAssocID="{6C4D4972-931E-4128-8AF8-FD5DD83C50E1}" presName="dummy3b" presStyleCnt="0"/>
      <dgm:spPr/>
    </dgm:pt>
    <dgm:pt modelId="{CF1DE27C-383B-411A-A17D-EBB5D23E73F3}" type="pres">
      <dgm:prSet presAssocID="{6C4D4972-931E-4128-8AF8-FD5DD83C50E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CB76210-5309-4D18-B164-61D67DD5E8CB}" type="pres">
      <dgm:prSet presAssocID="{6C4D4972-931E-4128-8AF8-FD5DD83C50E1}" presName="wedge4" presStyleLbl="node1" presStyleIdx="3" presStyleCnt="4"/>
      <dgm:spPr/>
    </dgm:pt>
    <dgm:pt modelId="{517FD1DD-798B-4CEF-8819-A324D9EFA94F}" type="pres">
      <dgm:prSet presAssocID="{6C4D4972-931E-4128-8AF8-FD5DD83C50E1}" presName="dummy4a" presStyleCnt="0"/>
      <dgm:spPr/>
    </dgm:pt>
    <dgm:pt modelId="{EB17B0AF-ACC4-4B3D-AF81-DC5E5532C2AA}" type="pres">
      <dgm:prSet presAssocID="{6C4D4972-931E-4128-8AF8-FD5DD83C50E1}" presName="dummy4b" presStyleCnt="0"/>
      <dgm:spPr/>
    </dgm:pt>
    <dgm:pt modelId="{9D6B578B-6168-4223-8389-6FDD16551C16}" type="pres">
      <dgm:prSet presAssocID="{6C4D4972-931E-4128-8AF8-FD5DD83C50E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F382CB9-2C58-4883-8C55-4D013BDE730A}" type="pres">
      <dgm:prSet presAssocID="{35A6DD33-62B1-4729-9DFD-964F05735237}" presName="arrowWedge1" presStyleLbl="fgSibTrans2D1" presStyleIdx="0" presStyleCnt="4"/>
      <dgm:spPr/>
    </dgm:pt>
    <dgm:pt modelId="{52F02702-315D-4F12-A9C4-5B6A2DBB5C60}" type="pres">
      <dgm:prSet presAssocID="{C99194EF-ABFA-439D-94DF-F65AE492FAB4}" presName="arrowWedge2" presStyleLbl="fgSibTrans2D1" presStyleIdx="1" presStyleCnt="4"/>
      <dgm:spPr/>
    </dgm:pt>
    <dgm:pt modelId="{87E2E962-7F3E-414E-87A7-201B9394E92A}" type="pres">
      <dgm:prSet presAssocID="{3C362A7D-54B3-4646-8E7F-62A21F43C1F0}" presName="arrowWedge3" presStyleLbl="fgSibTrans2D1" presStyleIdx="2" presStyleCnt="4"/>
      <dgm:spPr/>
    </dgm:pt>
    <dgm:pt modelId="{63E2C193-9A47-4439-8931-CFAB8FB7C732}" type="pres">
      <dgm:prSet presAssocID="{ECDC8D89-0E79-4385-822B-173DCC5ABDF2}" presName="arrowWedge4" presStyleLbl="fgSibTrans2D1" presStyleIdx="3" presStyleCnt="4"/>
      <dgm:spPr/>
    </dgm:pt>
  </dgm:ptLst>
  <dgm:cxnLst>
    <dgm:cxn modelId="{BA33B909-4732-40DD-BE24-D77CB46C4386}" type="presOf" srcId="{EA1FB53C-085A-446E-A04A-C76BF6E92C51}" destId="{A944174C-BFD5-4C8A-8472-79B55FFA349B}" srcOrd="1" destOrd="0" presId="urn:microsoft.com/office/officeart/2005/8/layout/cycle8"/>
    <dgm:cxn modelId="{13C09813-8034-41F5-93AE-3A97165748DC}" type="presOf" srcId="{EA1FB53C-085A-446E-A04A-C76BF6E92C51}" destId="{3AFD4D45-7DF6-409A-8468-CF783550CD13}" srcOrd="0" destOrd="0" presId="urn:microsoft.com/office/officeart/2005/8/layout/cycle8"/>
    <dgm:cxn modelId="{C1332318-DB13-4DD1-A0F1-2D5830979E04}" srcId="{6C4D4972-931E-4128-8AF8-FD5DD83C50E1}" destId="{EE27B051-8C75-4658-A7D1-F3664C3A6C66}" srcOrd="0" destOrd="0" parTransId="{70D06663-8833-469B-ABB7-B9E821F8864D}" sibTransId="{35A6DD33-62B1-4729-9DFD-964F05735237}"/>
    <dgm:cxn modelId="{3761D41F-8DE6-442D-AF21-0B5B49DA09A8}" type="presOf" srcId="{EE27B051-8C75-4658-A7D1-F3664C3A6C66}" destId="{A1036902-BD36-4D80-89DA-BE7364130F2D}" srcOrd="0" destOrd="0" presId="urn:microsoft.com/office/officeart/2005/8/layout/cycle8"/>
    <dgm:cxn modelId="{9A7A965D-D811-408E-8A31-028EFA95EB6B}" type="presOf" srcId="{6C4D4972-931E-4128-8AF8-FD5DD83C50E1}" destId="{D200749B-1E4F-4E17-8224-466994C739F9}" srcOrd="0" destOrd="0" presId="urn:microsoft.com/office/officeart/2005/8/layout/cycle8"/>
    <dgm:cxn modelId="{34F64F78-B9BE-4171-9CEE-C485314FBCC8}" srcId="{6C4D4972-931E-4128-8AF8-FD5DD83C50E1}" destId="{EA1FB53C-085A-446E-A04A-C76BF6E92C51}" srcOrd="1" destOrd="0" parTransId="{E36347CF-E142-4FE9-9AD5-FCF78BF18F98}" sibTransId="{C99194EF-ABFA-439D-94DF-F65AE492FAB4}"/>
    <dgm:cxn modelId="{C1F6548B-8F5A-4168-8E2A-65448B4CDC46}" srcId="{6C4D4972-931E-4128-8AF8-FD5DD83C50E1}" destId="{D17CAC2A-54F7-4935-8912-DF6EF41C02E2}" srcOrd="2" destOrd="0" parTransId="{845AC1DE-3A9D-4EFE-BF5E-CCD019B7E64E}" sibTransId="{3C362A7D-54B3-4646-8E7F-62A21F43C1F0}"/>
    <dgm:cxn modelId="{E9E77B92-393F-476D-ACB3-963C4EFF2D11}" type="presOf" srcId="{EE27B051-8C75-4658-A7D1-F3664C3A6C66}" destId="{B540F315-BFEE-4EC3-9630-F60751B47F83}" srcOrd="1" destOrd="0" presId="urn:microsoft.com/office/officeart/2005/8/layout/cycle8"/>
    <dgm:cxn modelId="{7FE3B998-0F49-4564-8D87-4FE692C228C0}" type="presOf" srcId="{D17CAC2A-54F7-4935-8912-DF6EF41C02E2}" destId="{D41F3374-94C4-4AE4-86FB-1E3EA5373996}" srcOrd="0" destOrd="0" presId="urn:microsoft.com/office/officeart/2005/8/layout/cycle8"/>
    <dgm:cxn modelId="{8C4CBDB3-4157-4787-845E-4933E820BF36}" type="presOf" srcId="{9120C7E1-938E-48CF-9CF2-1A530AA44782}" destId="{9D6B578B-6168-4223-8389-6FDD16551C16}" srcOrd="1" destOrd="0" presId="urn:microsoft.com/office/officeart/2005/8/layout/cycle8"/>
    <dgm:cxn modelId="{E7AD47BE-0860-4415-B73D-62935BEBBAF8}" srcId="{6C4D4972-931E-4128-8AF8-FD5DD83C50E1}" destId="{9120C7E1-938E-48CF-9CF2-1A530AA44782}" srcOrd="3" destOrd="0" parTransId="{0A54A281-537F-468E-8043-769B5C33FBCE}" sibTransId="{ECDC8D89-0E79-4385-822B-173DCC5ABDF2}"/>
    <dgm:cxn modelId="{5D8DA7D5-8660-46AE-9AEE-2E8F54444A7F}" type="presOf" srcId="{D17CAC2A-54F7-4935-8912-DF6EF41C02E2}" destId="{CF1DE27C-383B-411A-A17D-EBB5D23E73F3}" srcOrd="1" destOrd="0" presId="urn:microsoft.com/office/officeart/2005/8/layout/cycle8"/>
    <dgm:cxn modelId="{E7FD00EC-04C2-4268-9040-2CAB1ED5EF5D}" type="presOf" srcId="{9120C7E1-938E-48CF-9CF2-1A530AA44782}" destId="{2CB76210-5309-4D18-B164-61D67DD5E8CB}" srcOrd="0" destOrd="0" presId="urn:microsoft.com/office/officeart/2005/8/layout/cycle8"/>
    <dgm:cxn modelId="{D3FD63F8-0B2F-4F81-B918-ECB4AF336E0D}" type="presParOf" srcId="{D200749B-1E4F-4E17-8224-466994C739F9}" destId="{A1036902-BD36-4D80-89DA-BE7364130F2D}" srcOrd="0" destOrd="0" presId="urn:microsoft.com/office/officeart/2005/8/layout/cycle8"/>
    <dgm:cxn modelId="{B24FC1BE-67F0-414C-9F52-5E816063EF92}" type="presParOf" srcId="{D200749B-1E4F-4E17-8224-466994C739F9}" destId="{B67EDA70-EC95-451D-A547-16C1B53740FC}" srcOrd="1" destOrd="0" presId="urn:microsoft.com/office/officeart/2005/8/layout/cycle8"/>
    <dgm:cxn modelId="{74F89AF4-F5C4-4D05-AB6B-1BC5CAA0C168}" type="presParOf" srcId="{D200749B-1E4F-4E17-8224-466994C739F9}" destId="{692D6A43-C733-4A32-95AB-1F5F8706F075}" srcOrd="2" destOrd="0" presId="urn:microsoft.com/office/officeart/2005/8/layout/cycle8"/>
    <dgm:cxn modelId="{5FD0A578-DBFA-46FB-B734-DDE2A5166FBC}" type="presParOf" srcId="{D200749B-1E4F-4E17-8224-466994C739F9}" destId="{B540F315-BFEE-4EC3-9630-F60751B47F83}" srcOrd="3" destOrd="0" presId="urn:microsoft.com/office/officeart/2005/8/layout/cycle8"/>
    <dgm:cxn modelId="{88FB24CC-2C29-4086-B197-9976ACE26361}" type="presParOf" srcId="{D200749B-1E4F-4E17-8224-466994C739F9}" destId="{3AFD4D45-7DF6-409A-8468-CF783550CD13}" srcOrd="4" destOrd="0" presId="urn:microsoft.com/office/officeart/2005/8/layout/cycle8"/>
    <dgm:cxn modelId="{771A686E-227B-48B1-AAB8-871F95DEE219}" type="presParOf" srcId="{D200749B-1E4F-4E17-8224-466994C739F9}" destId="{06461FD5-E44A-4E30-8486-22598F8F2AAC}" srcOrd="5" destOrd="0" presId="urn:microsoft.com/office/officeart/2005/8/layout/cycle8"/>
    <dgm:cxn modelId="{BE33BD70-CA4B-4B96-A002-199A6A7FFCBF}" type="presParOf" srcId="{D200749B-1E4F-4E17-8224-466994C739F9}" destId="{6F469268-6F42-4698-9A9E-73189824B53F}" srcOrd="6" destOrd="0" presId="urn:microsoft.com/office/officeart/2005/8/layout/cycle8"/>
    <dgm:cxn modelId="{A3249BA5-B86F-435A-89D7-A6E9D3C7D22F}" type="presParOf" srcId="{D200749B-1E4F-4E17-8224-466994C739F9}" destId="{A944174C-BFD5-4C8A-8472-79B55FFA349B}" srcOrd="7" destOrd="0" presId="urn:microsoft.com/office/officeart/2005/8/layout/cycle8"/>
    <dgm:cxn modelId="{D1090EAC-005F-4797-B43A-94B04693A88A}" type="presParOf" srcId="{D200749B-1E4F-4E17-8224-466994C739F9}" destId="{D41F3374-94C4-4AE4-86FB-1E3EA5373996}" srcOrd="8" destOrd="0" presId="urn:microsoft.com/office/officeart/2005/8/layout/cycle8"/>
    <dgm:cxn modelId="{9F25B5A5-A3A2-4F3F-86ED-42489D8E3608}" type="presParOf" srcId="{D200749B-1E4F-4E17-8224-466994C739F9}" destId="{DAA0F76E-FFBA-45AB-82DB-D852BEBEAB50}" srcOrd="9" destOrd="0" presId="urn:microsoft.com/office/officeart/2005/8/layout/cycle8"/>
    <dgm:cxn modelId="{30E893B1-5CCC-4634-BC1A-D9672E8E9D0B}" type="presParOf" srcId="{D200749B-1E4F-4E17-8224-466994C739F9}" destId="{4C20E39B-1419-4D8E-BE03-4211844292A2}" srcOrd="10" destOrd="0" presId="urn:microsoft.com/office/officeart/2005/8/layout/cycle8"/>
    <dgm:cxn modelId="{6AAB3187-7BF5-4DA5-97F1-DD4C1FA4AEEA}" type="presParOf" srcId="{D200749B-1E4F-4E17-8224-466994C739F9}" destId="{CF1DE27C-383B-411A-A17D-EBB5D23E73F3}" srcOrd="11" destOrd="0" presId="urn:microsoft.com/office/officeart/2005/8/layout/cycle8"/>
    <dgm:cxn modelId="{006B9AED-6715-43BB-924E-75016F45185B}" type="presParOf" srcId="{D200749B-1E4F-4E17-8224-466994C739F9}" destId="{2CB76210-5309-4D18-B164-61D67DD5E8CB}" srcOrd="12" destOrd="0" presId="urn:microsoft.com/office/officeart/2005/8/layout/cycle8"/>
    <dgm:cxn modelId="{1A04F9C5-A612-4BCF-BE6F-D6E41DC2D159}" type="presParOf" srcId="{D200749B-1E4F-4E17-8224-466994C739F9}" destId="{517FD1DD-798B-4CEF-8819-A324D9EFA94F}" srcOrd="13" destOrd="0" presId="urn:microsoft.com/office/officeart/2005/8/layout/cycle8"/>
    <dgm:cxn modelId="{184BA4A1-2736-4F92-B214-F94C61C0373A}" type="presParOf" srcId="{D200749B-1E4F-4E17-8224-466994C739F9}" destId="{EB17B0AF-ACC4-4B3D-AF81-DC5E5532C2AA}" srcOrd="14" destOrd="0" presId="urn:microsoft.com/office/officeart/2005/8/layout/cycle8"/>
    <dgm:cxn modelId="{88DEBAA8-8679-418C-9321-F2D8399C19ED}" type="presParOf" srcId="{D200749B-1E4F-4E17-8224-466994C739F9}" destId="{9D6B578B-6168-4223-8389-6FDD16551C16}" srcOrd="15" destOrd="0" presId="urn:microsoft.com/office/officeart/2005/8/layout/cycle8"/>
    <dgm:cxn modelId="{B215B73A-A1FF-4EF2-A4DD-960CBCF0A9B9}" type="presParOf" srcId="{D200749B-1E4F-4E17-8224-466994C739F9}" destId="{3F382CB9-2C58-4883-8C55-4D013BDE730A}" srcOrd="16" destOrd="0" presId="urn:microsoft.com/office/officeart/2005/8/layout/cycle8"/>
    <dgm:cxn modelId="{A0BD87EB-F385-4748-81BF-17E01A3CF78F}" type="presParOf" srcId="{D200749B-1E4F-4E17-8224-466994C739F9}" destId="{52F02702-315D-4F12-A9C4-5B6A2DBB5C60}" srcOrd="17" destOrd="0" presId="urn:microsoft.com/office/officeart/2005/8/layout/cycle8"/>
    <dgm:cxn modelId="{E1CEEB40-AB02-43DE-8028-0A16A3E12478}" type="presParOf" srcId="{D200749B-1E4F-4E17-8224-466994C739F9}" destId="{87E2E962-7F3E-414E-87A7-201B9394E92A}" srcOrd="18" destOrd="0" presId="urn:microsoft.com/office/officeart/2005/8/layout/cycle8"/>
    <dgm:cxn modelId="{BA8D1420-2300-48F7-9734-C4063CB20169}" type="presParOf" srcId="{D200749B-1E4F-4E17-8224-466994C739F9}" destId="{63E2C193-9A47-4439-8931-CFAB8FB7C732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4D4972-931E-4128-8AF8-FD5DD83C50E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E27B051-8C75-4658-A7D1-F3664C3A6C66}">
      <dgm:prSet phldrT="[Text]" custT="1"/>
      <dgm:spPr/>
      <dgm:t>
        <a:bodyPr/>
        <a:lstStyle/>
        <a:p>
          <a:r>
            <a:rPr lang="en-GB" sz="2000" dirty="0"/>
            <a:t>Design Experiment</a:t>
          </a:r>
        </a:p>
      </dgm:t>
    </dgm:pt>
    <dgm:pt modelId="{70D06663-8833-469B-ABB7-B9E821F8864D}" type="parTrans" cxnId="{C1332318-DB13-4DD1-A0F1-2D5830979E04}">
      <dgm:prSet/>
      <dgm:spPr/>
      <dgm:t>
        <a:bodyPr/>
        <a:lstStyle/>
        <a:p>
          <a:endParaRPr lang="en-GB" sz="2000"/>
        </a:p>
      </dgm:t>
    </dgm:pt>
    <dgm:pt modelId="{35A6DD33-62B1-4729-9DFD-964F05735237}" type="sibTrans" cxnId="{C1332318-DB13-4DD1-A0F1-2D5830979E04}">
      <dgm:prSet/>
      <dgm:spPr/>
      <dgm:t>
        <a:bodyPr/>
        <a:lstStyle/>
        <a:p>
          <a:endParaRPr lang="en-GB" sz="2000"/>
        </a:p>
      </dgm:t>
    </dgm:pt>
    <dgm:pt modelId="{EA1FB53C-085A-446E-A04A-C76BF6E92C51}">
      <dgm:prSet phldrT="[Text]" custT="1"/>
      <dgm:spPr/>
      <dgm:t>
        <a:bodyPr/>
        <a:lstStyle/>
        <a:p>
          <a:r>
            <a:rPr lang="en-GB" sz="2000" dirty="0"/>
            <a:t>Prepare Samples</a:t>
          </a:r>
        </a:p>
      </dgm:t>
    </dgm:pt>
    <dgm:pt modelId="{E36347CF-E142-4FE9-9AD5-FCF78BF18F98}" type="parTrans" cxnId="{34F64F78-B9BE-4171-9CEE-C485314FBCC8}">
      <dgm:prSet/>
      <dgm:spPr/>
      <dgm:t>
        <a:bodyPr/>
        <a:lstStyle/>
        <a:p>
          <a:endParaRPr lang="en-GB" sz="2000"/>
        </a:p>
      </dgm:t>
    </dgm:pt>
    <dgm:pt modelId="{C99194EF-ABFA-439D-94DF-F65AE492FAB4}" type="sibTrans" cxnId="{34F64F78-B9BE-4171-9CEE-C485314FBCC8}">
      <dgm:prSet/>
      <dgm:spPr/>
      <dgm:t>
        <a:bodyPr/>
        <a:lstStyle/>
        <a:p>
          <a:endParaRPr lang="en-GB" sz="2000"/>
        </a:p>
      </dgm:t>
    </dgm:pt>
    <dgm:pt modelId="{D17CAC2A-54F7-4935-8912-DF6EF41C02E2}">
      <dgm:prSet phldrT="[Text]" custT="1"/>
      <dgm:spPr/>
      <dgm:t>
        <a:bodyPr/>
        <a:lstStyle/>
        <a:p>
          <a:r>
            <a:rPr lang="en-GB" sz="2000" dirty="0"/>
            <a:t>Acquire Images</a:t>
          </a:r>
        </a:p>
      </dgm:t>
    </dgm:pt>
    <dgm:pt modelId="{845AC1DE-3A9D-4EFE-BF5E-CCD019B7E64E}" type="parTrans" cxnId="{C1F6548B-8F5A-4168-8E2A-65448B4CDC46}">
      <dgm:prSet/>
      <dgm:spPr/>
      <dgm:t>
        <a:bodyPr/>
        <a:lstStyle/>
        <a:p>
          <a:endParaRPr lang="en-GB" sz="2000"/>
        </a:p>
      </dgm:t>
    </dgm:pt>
    <dgm:pt modelId="{3C362A7D-54B3-4646-8E7F-62A21F43C1F0}" type="sibTrans" cxnId="{C1F6548B-8F5A-4168-8E2A-65448B4CDC46}">
      <dgm:prSet/>
      <dgm:spPr/>
      <dgm:t>
        <a:bodyPr/>
        <a:lstStyle/>
        <a:p>
          <a:endParaRPr lang="en-GB" sz="2000"/>
        </a:p>
      </dgm:t>
    </dgm:pt>
    <dgm:pt modelId="{9120C7E1-938E-48CF-9CF2-1A530AA44782}">
      <dgm:prSet phldrT="[Text]" custT="1"/>
      <dgm:spPr/>
      <dgm:t>
        <a:bodyPr/>
        <a:lstStyle/>
        <a:p>
          <a:r>
            <a:rPr lang="en-GB" sz="2000" dirty="0"/>
            <a:t>Analyse Images</a:t>
          </a:r>
        </a:p>
      </dgm:t>
    </dgm:pt>
    <dgm:pt modelId="{0A54A281-537F-468E-8043-769B5C33FBCE}" type="parTrans" cxnId="{E7AD47BE-0860-4415-B73D-62935BEBBAF8}">
      <dgm:prSet/>
      <dgm:spPr/>
      <dgm:t>
        <a:bodyPr/>
        <a:lstStyle/>
        <a:p>
          <a:endParaRPr lang="en-GB" sz="2000"/>
        </a:p>
      </dgm:t>
    </dgm:pt>
    <dgm:pt modelId="{ECDC8D89-0E79-4385-822B-173DCC5ABDF2}" type="sibTrans" cxnId="{E7AD47BE-0860-4415-B73D-62935BEBBAF8}">
      <dgm:prSet/>
      <dgm:spPr/>
      <dgm:t>
        <a:bodyPr/>
        <a:lstStyle/>
        <a:p>
          <a:endParaRPr lang="en-GB" sz="2000"/>
        </a:p>
      </dgm:t>
    </dgm:pt>
    <dgm:pt modelId="{3F2E3AD9-CB9D-4DBB-B8D2-FFC953B4A51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GB" sz="2400" dirty="0"/>
            <a:t>DESPAIR</a:t>
          </a:r>
          <a:endParaRPr lang="en-GB" sz="2800" dirty="0"/>
        </a:p>
        <a:p>
          <a:endParaRPr lang="en-GB" sz="2800" dirty="0"/>
        </a:p>
      </dgm:t>
    </dgm:pt>
    <dgm:pt modelId="{069F6E44-6926-4269-A6D9-495FAF4575D0}" type="parTrans" cxnId="{DC4123EA-5D22-4ACC-AEDB-CCE8D4A5955C}">
      <dgm:prSet/>
      <dgm:spPr/>
      <dgm:t>
        <a:bodyPr/>
        <a:lstStyle/>
        <a:p>
          <a:endParaRPr lang="en-GB" sz="2000"/>
        </a:p>
      </dgm:t>
    </dgm:pt>
    <dgm:pt modelId="{8F4C5DC4-56FE-4F20-8B9D-072B11136193}" type="sibTrans" cxnId="{DC4123EA-5D22-4ACC-AEDB-CCE8D4A5955C}">
      <dgm:prSet/>
      <dgm:spPr/>
      <dgm:t>
        <a:bodyPr/>
        <a:lstStyle/>
        <a:p>
          <a:endParaRPr lang="en-GB" sz="2000"/>
        </a:p>
      </dgm:t>
    </dgm:pt>
    <dgm:pt modelId="{D200749B-1E4F-4E17-8224-466994C739F9}" type="pres">
      <dgm:prSet presAssocID="{6C4D4972-931E-4128-8AF8-FD5DD83C50E1}" presName="compositeShape" presStyleCnt="0">
        <dgm:presLayoutVars>
          <dgm:chMax val="7"/>
          <dgm:dir/>
          <dgm:resizeHandles val="exact"/>
        </dgm:presLayoutVars>
      </dgm:prSet>
      <dgm:spPr/>
    </dgm:pt>
    <dgm:pt modelId="{A1036902-BD36-4D80-89DA-BE7364130F2D}" type="pres">
      <dgm:prSet presAssocID="{6C4D4972-931E-4128-8AF8-FD5DD83C50E1}" presName="wedge1" presStyleLbl="node1" presStyleIdx="0" presStyleCnt="5"/>
      <dgm:spPr/>
    </dgm:pt>
    <dgm:pt modelId="{B67EDA70-EC95-451D-A547-16C1B53740FC}" type="pres">
      <dgm:prSet presAssocID="{6C4D4972-931E-4128-8AF8-FD5DD83C50E1}" presName="dummy1a" presStyleCnt="0"/>
      <dgm:spPr/>
    </dgm:pt>
    <dgm:pt modelId="{692D6A43-C733-4A32-95AB-1F5F8706F075}" type="pres">
      <dgm:prSet presAssocID="{6C4D4972-931E-4128-8AF8-FD5DD83C50E1}" presName="dummy1b" presStyleCnt="0"/>
      <dgm:spPr/>
    </dgm:pt>
    <dgm:pt modelId="{B540F315-BFEE-4EC3-9630-F60751B47F83}" type="pres">
      <dgm:prSet presAssocID="{6C4D4972-931E-4128-8AF8-FD5DD83C50E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AFD4D45-7DF6-409A-8468-CF783550CD13}" type="pres">
      <dgm:prSet presAssocID="{6C4D4972-931E-4128-8AF8-FD5DD83C50E1}" presName="wedge2" presStyleLbl="node1" presStyleIdx="1" presStyleCnt="5"/>
      <dgm:spPr/>
    </dgm:pt>
    <dgm:pt modelId="{06461FD5-E44A-4E30-8486-22598F8F2AAC}" type="pres">
      <dgm:prSet presAssocID="{6C4D4972-931E-4128-8AF8-FD5DD83C50E1}" presName="dummy2a" presStyleCnt="0"/>
      <dgm:spPr/>
    </dgm:pt>
    <dgm:pt modelId="{6F469268-6F42-4698-9A9E-73189824B53F}" type="pres">
      <dgm:prSet presAssocID="{6C4D4972-931E-4128-8AF8-FD5DD83C50E1}" presName="dummy2b" presStyleCnt="0"/>
      <dgm:spPr/>
    </dgm:pt>
    <dgm:pt modelId="{A944174C-BFD5-4C8A-8472-79B55FFA349B}" type="pres">
      <dgm:prSet presAssocID="{6C4D4972-931E-4128-8AF8-FD5DD83C50E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41F3374-94C4-4AE4-86FB-1E3EA5373996}" type="pres">
      <dgm:prSet presAssocID="{6C4D4972-931E-4128-8AF8-FD5DD83C50E1}" presName="wedge3" presStyleLbl="node1" presStyleIdx="2" presStyleCnt="5"/>
      <dgm:spPr/>
    </dgm:pt>
    <dgm:pt modelId="{DAA0F76E-FFBA-45AB-82DB-D852BEBEAB50}" type="pres">
      <dgm:prSet presAssocID="{6C4D4972-931E-4128-8AF8-FD5DD83C50E1}" presName="dummy3a" presStyleCnt="0"/>
      <dgm:spPr/>
    </dgm:pt>
    <dgm:pt modelId="{4C20E39B-1419-4D8E-BE03-4211844292A2}" type="pres">
      <dgm:prSet presAssocID="{6C4D4972-931E-4128-8AF8-FD5DD83C50E1}" presName="dummy3b" presStyleCnt="0"/>
      <dgm:spPr/>
    </dgm:pt>
    <dgm:pt modelId="{CF1DE27C-383B-411A-A17D-EBB5D23E73F3}" type="pres">
      <dgm:prSet presAssocID="{6C4D4972-931E-4128-8AF8-FD5DD83C50E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CB76210-5309-4D18-B164-61D67DD5E8CB}" type="pres">
      <dgm:prSet presAssocID="{6C4D4972-931E-4128-8AF8-FD5DD83C50E1}" presName="wedge4" presStyleLbl="node1" presStyleIdx="3" presStyleCnt="5"/>
      <dgm:spPr/>
    </dgm:pt>
    <dgm:pt modelId="{517FD1DD-798B-4CEF-8819-A324D9EFA94F}" type="pres">
      <dgm:prSet presAssocID="{6C4D4972-931E-4128-8AF8-FD5DD83C50E1}" presName="dummy4a" presStyleCnt="0"/>
      <dgm:spPr/>
    </dgm:pt>
    <dgm:pt modelId="{EB17B0AF-ACC4-4B3D-AF81-DC5E5532C2AA}" type="pres">
      <dgm:prSet presAssocID="{6C4D4972-931E-4128-8AF8-FD5DD83C50E1}" presName="dummy4b" presStyleCnt="0"/>
      <dgm:spPr/>
    </dgm:pt>
    <dgm:pt modelId="{9D6B578B-6168-4223-8389-6FDD16551C16}" type="pres">
      <dgm:prSet presAssocID="{6C4D4972-931E-4128-8AF8-FD5DD83C50E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7C2396B-A92B-4843-A7BF-86CA22EC73F0}" type="pres">
      <dgm:prSet presAssocID="{6C4D4972-931E-4128-8AF8-FD5DD83C50E1}" presName="wedge5" presStyleLbl="node1" presStyleIdx="4" presStyleCnt="5"/>
      <dgm:spPr/>
    </dgm:pt>
    <dgm:pt modelId="{62C9F007-4DF0-41A6-A71F-5FD2CCF61714}" type="pres">
      <dgm:prSet presAssocID="{6C4D4972-931E-4128-8AF8-FD5DD83C50E1}" presName="dummy5a" presStyleCnt="0"/>
      <dgm:spPr/>
    </dgm:pt>
    <dgm:pt modelId="{B24948E7-429E-471F-844F-B7B19567E8BD}" type="pres">
      <dgm:prSet presAssocID="{6C4D4972-931E-4128-8AF8-FD5DD83C50E1}" presName="dummy5b" presStyleCnt="0"/>
      <dgm:spPr/>
    </dgm:pt>
    <dgm:pt modelId="{44B9E968-E9F9-4A08-95F5-DE461C008713}" type="pres">
      <dgm:prSet presAssocID="{6C4D4972-931E-4128-8AF8-FD5DD83C50E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3F382CB9-2C58-4883-8C55-4D013BDE730A}" type="pres">
      <dgm:prSet presAssocID="{35A6DD33-62B1-4729-9DFD-964F05735237}" presName="arrowWedge1" presStyleLbl="fgSibTrans2D1" presStyleIdx="0" presStyleCnt="5"/>
      <dgm:spPr/>
    </dgm:pt>
    <dgm:pt modelId="{52F02702-315D-4F12-A9C4-5B6A2DBB5C60}" type="pres">
      <dgm:prSet presAssocID="{C99194EF-ABFA-439D-94DF-F65AE492FAB4}" presName="arrowWedge2" presStyleLbl="fgSibTrans2D1" presStyleIdx="1" presStyleCnt="5"/>
      <dgm:spPr/>
    </dgm:pt>
    <dgm:pt modelId="{87E2E962-7F3E-414E-87A7-201B9394E92A}" type="pres">
      <dgm:prSet presAssocID="{3C362A7D-54B3-4646-8E7F-62A21F43C1F0}" presName="arrowWedge3" presStyleLbl="fgSibTrans2D1" presStyleIdx="2" presStyleCnt="5"/>
      <dgm:spPr/>
    </dgm:pt>
    <dgm:pt modelId="{63E2C193-9A47-4439-8931-CFAB8FB7C732}" type="pres">
      <dgm:prSet presAssocID="{ECDC8D89-0E79-4385-822B-173DCC5ABDF2}" presName="arrowWedge4" presStyleLbl="fgSibTrans2D1" presStyleIdx="3" presStyleCnt="5"/>
      <dgm:spPr/>
    </dgm:pt>
    <dgm:pt modelId="{959F2CFC-61AC-4365-9B20-334655797652}" type="pres">
      <dgm:prSet presAssocID="{8F4C5DC4-56FE-4F20-8B9D-072B11136193}" presName="arrowWedge5" presStyleLbl="fgSibTrans2D1" presStyleIdx="4" presStyleCnt="5"/>
      <dgm:spPr/>
    </dgm:pt>
  </dgm:ptLst>
  <dgm:cxnLst>
    <dgm:cxn modelId="{BA33B909-4732-40DD-BE24-D77CB46C4386}" type="presOf" srcId="{EA1FB53C-085A-446E-A04A-C76BF6E92C51}" destId="{A944174C-BFD5-4C8A-8472-79B55FFA349B}" srcOrd="1" destOrd="0" presId="urn:microsoft.com/office/officeart/2005/8/layout/cycle8"/>
    <dgm:cxn modelId="{13C09813-8034-41F5-93AE-3A97165748DC}" type="presOf" srcId="{EA1FB53C-085A-446E-A04A-C76BF6E92C51}" destId="{3AFD4D45-7DF6-409A-8468-CF783550CD13}" srcOrd="0" destOrd="0" presId="urn:microsoft.com/office/officeart/2005/8/layout/cycle8"/>
    <dgm:cxn modelId="{C1332318-DB13-4DD1-A0F1-2D5830979E04}" srcId="{6C4D4972-931E-4128-8AF8-FD5DD83C50E1}" destId="{EE27B051-8C75-4658-A7D1-F3664C3A6C66}" srcOrd="0" destOrd="0" parTransId="{70D06663-8833-469B-ABB7-B9E821F8864D}" sibTransId="{35A6DD33-62B1-4729-9DFD-964F05735237}"/>
    <dgm:cxn modelId="{3761D41F-8DE6-442D-AF21-0B5B49DA09A8}" type="presOf" srcId="{EE27B051-8C75-4658-A7D1-F3664C3A6C66}" destId="{A1036902-BD36-4D80-89DA-BE7364130F2D}" srcOrd="0" destOrd="0" presId="urn:microsoft.com/office/officeart/2005/8/layout/cycle8"/>
    <dgm:cxn modelId="{9A7A965D-D811-408E-8A31-028EFA95EB6B}" type="presOf" srcId="{6C4D4972-931E-4128-8AF8-FD5DD83C50E1}" destId="{D200749B-1E4F-4E17-8224-466994C739F9}" srcOrd="0" destOrd="0" presId="urn:microsoft.com/office/officeart/2005/8/layout/cycle8"/>
    <dgm:cxn modelId="{34F64F78-B9BE-4171-9CEE-C485314FBCC8}" srcId="{6C4D4972-931E-4128-8AF8-FD5DD83C50E1}" destId="{EA1FB53C-085A-446E-A04A-C76BF6E92C51}" srcOrd="1" destOrd="0" parTransId="{E36347CF-E142-4FE9-9AD5-FCF78BF18F98}" sibTransId="{C99194EF-ABFA-439D-94DF-F65AE492FAB4}"/>
    <dgm:cxn modelId="{C1F6548B-8F5A-4168-8E2A-65448B4CDC46}" srcId="{6C4D4972-931E-4128-8AF8-FD5DD83C50E1}" destId="{D17CAC2A-54F7-4935-8912-DF6EF41C02E2}" srcOrd="2" destOrd="0" parTransId="{845AC1DE-3A9D-4EFE-BF5E-CCD019B7E64E}" sibTransId="{3C362A7D-54B3-4646-8E7F-62A21F43C1F0}"/>
    <dgm:cxn modelId="{E9E77B92-393F-476D-ACB3-963C4EFF2D11}" type="presOf" srcId="{EE27B051-8C75-4658-A7D1-F3664C3A6C66}" destId="{B540F315-BFEE-4EC3-9630-F60751B47F83}" srcOrd="1" destOrd="0" presId="urn:microsoft.com/office/officeart/2005/8/layout/cycle8"/>
    <dgm:cxn modelId="{7FE3B998-0F49-4564-8D87-4FE692C228C0}" type="presOf" srcId="{D17CAC2A-54F7-4935-8912-DF6EF41C02E2}" destId="{D41F3374-94C4-4AE4-86FB-1E3EA5373996}" srcOrd="0" destOrd="0" presId="urn:microsoft.com/office/officeart/2005/8/layout/cycle8"/>
    <dgm:cxn modelId="{C486A7A4-7A39-4A76-9FFE-38EC86AE32B9}" type="presOf" srcId="{3F2E3AD9-CB9D-4DBB-B8D2-FFC953B4A516}" destId="{77C2396B-A92B-4843-A7BF-86CA22EC73F0}" srcOrd="0" destOrd="0" presId="urn:microsoft.com/office/officeart/2005/8/layout/cycle8"/>
    <dgm:cxn modelId="{8C4CBDB3-4157-4787-845E-4933E820BF36}" type="presOf" srcId="{9120C7E1-938E-48CF-9CF2-1A530AA44782}" destId="{9D6B578B-6168-4223-8389-6FDD16551C16}" srcOrd="1" destOrd="0" presId="urn:microsoft.com/office/officeart/2005/8/layout/cycle8"/>
    <dgm:cxn modelId="{E7AD47BE-0860-4415-B73D-62935BEBBAF8}" srcId="{6C4D4972-931E-4128-8AF8-FD5DD83C50E1}" destId="{9120C7E1-938E-48CF-9CF2-1A530AA44782}" srcOrd="3" destOrd="0" parTransId="{0A54A281-537F-468E-8043-769B5C33FBCE}" sibTransId="{ECDC8D89-0E79-4385-822B-173DCC5ABDF2}"/>
    <dgm:cxn modelId="{5D8DA7D5-8660-46AE-9AEE-2E8F54444A7F}" type="presOf" srcId="{D17CAC2A-54F7-4935-8912-DF6EF41C02E2}" destId="{CF1DE27C-383B-411A-A17D-EBB5D23E73F3}" srcOrd="1" destOrd="0" presId="urn:microsoft.com/office/officeart/2005/8/layout/cycle8"/>
    <dgm:cxn modelId="{DC4123EA-5D22-4ACC-AEDB-CCE8D4A5955C}" srcId="{6C4D4972-931E-4128-8AF8-FD5DD83C50E1}" destId="{3F2E3AD9-CB9D-4DBB-B8D2-FFC953B4A516}" srcOrd="4" destOrd="0" parTransId="{069F6E44-6926-4269-A6D9-495FAF4575D0}" sibTransId="{8F4C5DC4-56FE-4F20-8B9D-072B11136193}"/>
    <dgm:cxn modelId="{BF3B43EB-6257-4ECA-A1EF-9B0CF08536E7}" type="presOf" srcId="{3F2E3AD9-CB9D-4DBB-B8D2-FFC953B4A516}" destId="{44B9E968-E9F9-4A08-95F5-DE461C008713}" srcOrd="1" destOrd="0" presId="urn:microsoft.com/office/officeart/2005/8/layout/cycle8"/>
    <dgm:cxn modelId="{E7FD00EC-04C2-4268-9040-2CAB1ED5EF5D}" type="presOf" srcId="{9120C7E1-938E-48CF-9CF2-1A530AA44782}" destId="{2CB76210-5309-4D18-B164-61D67DD5E8CB}" srcOrd="0" destOrd="0" presId="urn:microsoft.com/office/officeart/2005/8/layout/cycle8"/>
    <dgm:cxn modelId="{D3FD63F8-0B2F-4F81-B918-ECB4AF336E0D}" type="presParOf" srcId="{D200749B-1E4F-4E17-8224-466994C739F9}" destId="{A1036902-BD36-4D80-89DA-BE7364130F2D}" srcOrd="0" destOrd="0" presId="urn:microsoft.com/office/officeart/2005/8/layout/cycle8"/>
    <dgm:cxn modelId="{B24FC1BE-67F0-414C-9F52-5E816063EF92}" type="presParOf" srcId="{D200749B-1E4F-4E17-8224-466994C739F9}" destId="{B67EDA70-EC95-451D-A547-16C1B53740FC}" srcOrd="1" destOrd="0" presId="urn:microsoft.com/office/officeart/2005/8/layout/cycle8"/>
    <dgm:cxn modelId="{74F89AF4-F5C4-4D05-AB6B-1BC5CAA0C168}" type="presParOf" srcId="{D200749B-1E4F-4E17-8224-466994C739F9}" destId="{692D6A43-C733-4A32-95AB-1F5F8706F075}" srcOrd="2" destOrd="0" presId="urn:microsoft.com/office/officeart/2005/8/layout/cycle8"/>
    <dgm:cxn modelId="{5FD0A578-DBFA-46FB-B734-DDE2A5166FBC}" type="presParOf" srcId="{D200749B-1E4F-4E17-8224-466994C739F9}" destId="{B540F315-BFEE-4EC3-9630-F60751B47F83}" srcOrd="3" destOrd="0" presId="urn:microsoft.com/office/officeart/2005/8/layout/cycle8"/>
    <dgm:cxn modelId="{88FB24CC-2C29-4086-B197-9976ACE26361}" type="presParOf" srcId="{D200749B-1E4F-4E17-8224-466994C739F9}" destId="{3AFD4D45-7DF6-409A-8468-CF783550CD13}" srcOrd="4" destOrd="0" presId="urn:microsoft.com/office/officeart/2005/8/layout/cycle8"/>
    <dgm:cxn modelId="{771A686E-227B-48B1-AAB8-871F95DEE219}" type="presParOf" srcId="{D200749B-1E4F-4E17-8224-466994C739F9}" destId="{06461FD5-E44A-4E30-8486-22598F8F2AAC}" srcOrd="5" destOrd="0" presId="urn:microsoft.com/office/officeart/2005/8/layout/cycle8"/>
    <dgm:cxn modelId="{BE33BD70-CA4B-4B96-A002-199A6A7FFCBF}" type="presParOf" srcId="{D200749B-1E4F-4E17-8224-466994C739F9}" destId="{6F469268-6F42-4698-9A9E-73189824B53F}" srcOrd="6" destOrd="0" presId="urn:microsoft.com/office/officeart/2005/8/layout/cycle8"/>
    <dgm:cxn modelId="{A3249BA5-B86F-435A-89D7-A6E9D3C7D22F}" type="presParOf" srcId="{D200749B-1E4F-4E17-8224-466994C739F9}" destId="{A944174C-BFD5-4C8A-8472-79B55FFA349B}" srcOrd="7" destOrd="0" presId="urn:microsoft.com/office/officeart/2005/8/layout/cycle8"/>
    <dgm:cxn modelId="{D1090EAC-005F-4797-B43A-94B04693A88A}" type="presParOf" srcId="{D200749B-1E4F-4E17-8224-466994C739F9}" destId="{D41F3374-94C4-4AE4-86FB-1E3EA5373996}" srcOrd="8" destOrd="0" presId="urn:microsoft.com/office/officeart/2005/8/layout/cycle8"/>
    <dgm:cxn modelId="{9F25B5A5-A3A2-4F3F-86ED-42489D8E3608}" type="presParOf" srcId="{D200749B-1E4F-4E17-8224-466994C739F9}" destId="{DAA0F76E-FFBA-45AB-82DB-D852BEBEAB50}" srcOrd="9" destOrd="0" presId="urn:microsoft.com/office/officeart/2005/8/layout/cycle8"/>
    <dgm:cxn modelId="{30E893B1-5CCC-4634-BC1A-D9672E8E9D0B}" type="presParOf" srcId="{D200749B-1E4F-4E17-8224-466994C739F9}" destId="{4C20E39B-1419-4D8E-BE03-4211844292A2}" srcOrd="10" destOrd="0" presId="urn:microsoft.com/office/officeart/2005/8/layout/cycle8"/>
    <dgm:cxn modelId="{6AAB3187-7BF5-4DA5-97F1-DD4C1FA4AEEA}" type="presParOf" srcId="{D200749B-1E4F-4E17-8224-466994C739F9}" destId="{CF1DE27C-383B-411A-A17D-EBB5D23E73F3}" srcOrd="11" destOrd="0" presId="urn:microsoft.com/office/officeart/2005/8/layout/cycle8"/>
    <dgm:cxn modelId="{006B9AED-6715-43BB-924E-75016F45185B}" type="presParOf" srcId="{D200749B-1E4F-4E17-8224-466994C739F9}" destId="{2CB76210-5309-4D18-B164-61D67DD5E8CB}" srcOrd="12" destOrd="0" presId="urn:microsoft.com/office/officeart/2005/8/layout/cycle8"/>
    <dgm:cxn modelId="{1A04F9C5-A612-4BCF-BE6F-D6E41DC2D159}" type="presParOf" srcId="{D200749B-1E4F-4E17-8224-466994C739F9}" destId="{517FD1DD-798B-4CEF-8819-A324D9EFA94F}" srcOrd="13" destOrd="0" presId="urn:microsoft.com/office/officeart/2005/8/layout/cycle8"/>
    <dgm:cxn modelId="{184BA4A1-2736-4F92-B214-F94C61C0373A}" type="presParOf" srcId="{D200749B-1E4F-4E17-8224-466994C739F9}" destId="{EB17B0AF-ACC4-4B3D-AF81-DC5E5532C2AA}" srcOrd="14" destOrd="0" presId="urn:microsoft.com/office/officeart/2005/8/layout/cycle8"/>
    <dgm:cxn modelId="{88DEBAA8-8679-418C-9321-F2D8399C19ED}" type="presParOf" srcId="{D200749B-1E4F-4E17-8224-466994C739F9}" destId="{9D6B578B-6168-4223-8389-6FDD16551C16}" srcOrd="15" destOrd="0" presId="urn:microsoft.com/office/officeart/2005/8/layout/cycle8"/>
    <dgm:cxn modelId="{42558B5A-2073-426C-A7CE-3054A201C8BE}" type="presParOf" srcId="{D200749B-1E4F-4E17-8224-466994C739F9}" destId="{77C2396B-A92B-4843-A7BF-86CA22EC73F0}" srcOrd="16" destOrd="0" presId="urn:microsoft.com/office/officeart/2005/8/layout/cycle8"/>
    <dgm:cxn modelId="{32AF9C9E-86EB-4597-AD0D-28BDDED854DB}" type="presParOf" srcId="{D200749B-1E4F-4E17-8224-466994C739F9}" destId="{62C9F007-4DF0-41A6-A71F-5FD2CCF61714}" srcOrd="17" destOrd="0" presId="urn:microsoft.com/office/officeart/2005/8/layout/cycle8"/>
    <dgm:cxn modelId="{200C1701-768B-4204-8034-8BC5243D3231}" type="presParOf" srcId="{D200749B-1E4F-4E17-8224-466994C739F9}" destId="{B24948E7-429E-471F-844F-B7B19567E8BD}" srcOrd="18" destOrd="0" presId="urn:microsoft.com/office/officeart/2005/8/layout/cycle8"/>
    <dgm:cxn modelId="{0A56B2FF-E430-44F7-A112-8567CAFA91BE}" type="presParOf" srcId="{D200749B-1E4F-4E17-8224-466994C739F9}" destId="{44B9E968-E9F9-4A08-95F5-DE461C008713}" srcOrd="19" destOrd="0" presId="urn:microsoft.com/office/officeart/2005/8/layout/cycle8"/>
    <dgm:cxn modelId="{B215B73A-A1FF-4EF2-A4DD-960CBCF0A9B9}" type="presParOf" srcId="{D200749B-1E4F-4E17-8224-466994C739F9}" destId="{3F382CB9-2C58-4883-8C55-4D013BDE730A}" srcOrd="20" destOrd="0" presId="urn:microsoft.com/office/officeart/2005/8/layout/cycle8"/>
    <dgm:cxn modelId="{A0BD87EB-F385-4748-81BF-17E01A3CF78F}" type="presParOf" srcId="{D200749B-1E4F-4E17-8224-466994C739F9}" destId="{52F02702-315D-4F12-A9C4-5B6A2DBB5C60}" srcOrd="21" destOrd="0" presId="urn:microsoft.com/office/officeart/2005/8/layout/cycle8"/>
    <dgm:cxn modelId="{E1CEEB40-AB02-43DE-8028-0A16A3E12478}" type="presParOf" srcId="{D200749B-1E4F-4E17-8224-466994C739F9}" destId="{87E2E962-7F3E-414E-87A7-201B9394E92A}" srcOrd="22" destOrd="0" presId="urn:microsoft.com/office/officeart/2005/8/layout/cycle8"/>
    <dgm:cxn modelId="{BA8D1420-2300-48F7-9734-C4063CB20169}" type="presParOf" srcId="{D200749B-1E4F-4E17-8224-466994C739F9}" destId="{63E2C193-9A47-4439-8931-CFAB8FB7C732}" srcOrd="23" destOrd="0" presId="urn:microsoft.com/office/officeart/2005/8/layout/cycle8"/>
    <dgm:cxn modelId="{7B00ED16-B87A-46DD-AFB4-45BBDCA902FC}" type="presParOf" srcId="{D200749B-1E4F-4E17-8224-466994C739F9}" destId="{959F2CFC-61AC-4365-9B20-334655797652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4D4972-931E-4128-8AF8-FD5DD83C50E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E27B051-8C75-4658-A7D1-F3664C3A6C66}">
      <dgm:prSet phldrT="[Text]" custT="1"/>
      <dgm:spPr/>
      <dgm:t>
        <a:bodyPr/>
        <a:lstStyle/>
        <a:p>
          <a:r>
            <a:rPr lang="en-GB" sz="2000" dirty="0"/>
            <a:t>Design Experiment</a:t>
          </a:r>
        </a:p>
      </dgm:t>
    </dgm:pt>
    <dgm:pt modelId="{70D06663-8833-469B-ABB7-B9E821F8864D}" type="parTrans" cxnId="{C1332318-DB13-4DD1-A0F1-2D5830979E04}">
      <dgm:prSet/>
      <dgm:spPr/>
      <dgm:t>
        <a:bodyPr/>
        <a:lstStyle/>
        <a:p>
          <a:endParaRPr lang="en-GB" sz="2000"/>
        </a:p>
      </dgm:t>
    </dgm:pt>
    <dgm:pt modelId="{35A6DD33-62B1-4729-9DFD-964F05735237}" type="sibTrans" cxnId="{C1332318-DB13-4DD1-A0F1-2D5830979E04}">
      <dgm:prSet/>
      <dgm:spPr/>
      <dgm:t>
        <a:bodyPr/>
        <a:lstStyle/>
        <a:p>
          <a:endParaRPr lang="en-GB" sz="2000"/>
        </a:p>
      </dgm:t>
    </dgm:pt>
    <dgm:pt modelId="{EA1FB53C-085A-446E-A04A-C76BF6E92C51}">
      <dgm:prSet phldrT="[Text]" custT="1"/>
      <dgm:spPr/>
      <dgm:t>
        <a:bodyPr/>
        <a:lstStyle/>
        <a:p>
          <a:r>
            <a:rPr lang="en-GB" sz="2000" dirty="0"/>
            <a:t>Prepare Samples</a:t>
          </a:r>
        </a:p>
      </dgm:t>
    </dgm:pt>
    <dgm:pt modelId="{E36347CF-E142-4FE9-9AD5-FCF78BF18F98}" type="parTrans" cxnId="{34F64F78-B9BE-4171-9CEE-C485314FBCC8}">
      <dgm:prSet/>
      <dgm:spPr/>
      <dgm:t>
        <a:bodyPr/>
        <a:lstStyle/>
        <a:p>
          <a:endParaRPr lang="en-GB" sz="2000"/>
        </a:p>
      </dgm:t>
    </dgm:pt>
    <dgm:pt modelId="{C99194EF-ABFA-439D-94DF-F65AE492FAB4}" type="sibTrans" cxnId="{34F64F78-B9BE-4171-9CEE-C485314FBCC8}">
      <dgm:prSet/>
      <dgm:spPr/>
      <dgm:t>
        <a:bodyPr/>
        <a:lstStyle/>
        <a:p>
          <a:endParaRPr lang="en-GB" sz="2000"/>
        </a:p>
      </dgm:t>
    </dgm:pt>
    <dgm:pt modelId="{D17CAC2A-54F7-4935-8912-DF6EF41C02E2}">
      <dgm:prSet phldrT="[Text]" custT="1"/>
      <dgm:spPr/>
      <dgm:t>
        <a:bodyPr/>
        <a:lstStyle/>
        <a:p>
          <a:r>
            <a:rPr lang="en-GB" sz="2000" dirty="0"/>
            <a:t>Acquire Images</a:t>
          </a:r>
        </a:p>
      </dgm:t>
    </dgm:pt>
    <dgm:pt modelId="{845AC1DE-3A9D-4EFE-BF5E-CCD019B7E64E}" type="parTrans" cxnId="{C1F6548B-8F5A-4168-8E2A-65448B4CDC46}">
      <dgm:prSet/>
      <dgm:spPr/>
      <dgm:t>
        <a:bodyPr/>
        <a:lstStyle/>
        <a:p>
          <a:endParaRPr lang="en-GB" sz="2000"/>
        </a:p>
      </dgm:t>
    </dgm:pt>
    <dgm:pt modelId="{3C362A7D-54B3-4646-8E7F-62A21F43C1F0}" type="sibTrans" cxnId="{C1F6548B-8F5A-4168-8E2A-65448B4CDC46}">
      <dgm:prSet/>
      <dgm:spPr/>
      <dgm:t>
        <a:bodyPr/>
        <a:lstStyle/>
        <a:p>
          <a:endParaRPr lang="en-GB" sz="2000"/>
        </a:p>
      </dgm:t>
    </dgm:pt>
    <dgm:pt modelId="{9120C7E1-938E-48CF-9CF2-1A530AA44782}">
      <dgm:prSet phldrT="[Text]" custT="1"/>
      <dgm:spPr/>
      <dgm:t>
        <a:bodyPr/>
        <a:lstStyle/>
        <a:p>
          <a:r>
            <a:rPr lang="en-GB" sz="2000" dirty="0"/>
            <a:t>Analyse Images</a:t>
          </a:r>
        </a:p>
      </dgm:t>
    </dgm:pt>
    <dgm:pt modelId="{0A54A281-537F-468E-8043-769B5C33FBCE}" type="parTrans" cxnId="{E7AD47BE-0860-4415-B73D-62935BEBBAF8}">
      <dgm:prSet/>
      <dgm:spPr/>
      <dgm:t>
        <a:bodyPr/>
        <a:lstStyle/>
        <a:p>
          <a:endParaRPr lang="en-GB" sz="2000"/>
        </a:p>
      </dgm:t>
    </dgm:pt>
    <dgm:pt modelId="{ECDC8D89-0E79-4385-822B-173DCC5ABDF2}" type="sibTrans" cxnId="{E7AD47BE-0860-4415-B73D-62935BEBBAF8}">
      <dgm:prSet/>
      <dgm:spPr/>
      <dgm:t>
        <a:bodyPr/>
        <a:lstStyle/>
        <a:p>
          <a:endParaRPr lang="en-GB" sz="2000"/>
        </a:p>
      </dgm:t>
    </dgm:pt>
    <dgm:pt modelId="{3F2E3AD9-CB9D-4DBB-B8D2-FFC953B4A51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GB" sz="2400" dirty="0"/>
            <a:t>GLIMMER OF HOPE</a:t>
          </a:r>
          <a:endParaRPr lang="en-GB" sz="2800" dirty="0"/>
        </a:p>
        <a:p>
          <a:endParaRPr lang="en-GB" sz="2400" dirty="0"/>
        </a:p>
      </dgm:t>
    </dgm:pt>
    <dgm:pt modelId="{069F6E44-6926-4269-A6D9-495FAF4575D0}" type="parTrans" cxnId="{DC4123EA-5D22-4ACC-AEDB-CCE8D4A5955C}">
      <dgm:prSet/>
      <dgm:spPr/>
      <dgm:t>
        <a:bodyPr/>
        <a:lstStyle/>
        <a:p>
          <a:endParaRPr lang="en-GB" sz="2000"/>
        </a:p>
      </dgm:t>
    </dgm:pt>
    <dgm:pt modelId="{8F4C5DC4-56FE-4F20-8B9D-072B11136193}" type="sibTrans" cxnId="{DC4123EA-5D22-4ACC-AEDB-CCE8D4A5955C}">
      <dgm:prSet/>
      <dgm:spPr/>
      <dgm:t>
        <a:bodyPr/>
        <a:lstStyle/>
        <a:p>
          <a:endParaRPr lang="en-GB" sz="2000"/>
        </a:p>
      </dgm:t>
    </dgm:pt>
    <dgm:pt modelId="{D200749B-1E4F-4E17-8224-466994C739F9}" type="pres">
      <dgm:prSet presAssocID="{6C4D4972-931E-4128-8AF8-FD5DD83C50E1}" presName="compositeShape" presStyleCnt="0">
        <dgm:presLayoutVars>
          <dgm:chMax val="7"/>
          <dgm:dir/>
          <dgm:resizeHandles val="exact"/>
        </dgm:presLayoutVars>
      </dgm:prSet>
      <dgm:spPr/>
    </dgm:pt>
    <dgm:pt modelId="{A1036902-BD36-4D80-89DA-BE7364130F2D}" type="pres">
      <dgm:prSet presAssocID="{6C4D4972-931E-4128-8AF8-FD5DD83C50E1}" presName="wedge1" presStyleLbl="node1" presStyleIdx="0" presStyleCnt="5"/>
      <dgm:spPr/>
    </dgm:pt>
    <dgm:pt modelId="{B67EDA70-EC95-451D-A547-16C1B53740FC}" type="pres">
      <dgm:prSet presAssocID="{6C4D4972-931E-4128-8AF8-FD5DD83C50E1}" presName="dummy1a" presStyleCnt="0"/>
      <dgm:spPr/>
    </dgm:pt>
    <dgm:pt modelId="{692D6A43-C733-4A32-95AB-1F5F8706F075}" type="pres">
      <dgm:prSet presAssocID="{6C4D4972-931E-4128-8AF8-FD5DD83C50E1}" presName="dummy1b" presStyleCnt="0"/>
      <dgm:spPr/>
    </dgm:pt>
    <dgm:pt modelId="{B540F315-BFEE-4EC3-9630-F60751B47F83}" type="pres">
      <dgm:prSet presAssocID="{6C4D4972-931E-4128-8AF8-FD5DD83C50E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AFD4D45-7DF6-409A-8468-CF783550CD13}" type="pres">
      <dgm:prSet presAssocID="{6C4D4972-931E-4128-8AF8-FD5DD83C50E1}" presName="wedge2" presStyleLbl="node1" presStyleIdx="1" presStyleCnt="5"/>
      <dgm:spPr/>
    </dgm:pt>
    <dgm:pt modelId="{06461FD5-E44A-4E30-8486-22598F8F2AAC}" type="pres">
      <dgm:prSet presAssocID="{6C4D4972-931E-4128-8AF8-FD5DD83C50E1}" presName="dummy2a" presStyleCnt="0"/>
      <dgm:spPr/>
    </dgm:pt>
    <dgm:pt modelId="{6F469268-6F42-4698-9A9E-73189824B53F}" type="pres">
      <dgm:prSet presAssocID="{6C4D4972-931E-4128-8AF8-FD5DD83C50E1}" presName="dummy2b" presStyleCnt="0"/>
      <dgm:spPr/>
    </dgm:pt>
    <dgm:pt modelId="{A944174C-BFD5-4C8A-8472-79B55FFA349B}" type="pres">
      <dgm:prSet presAssocID="{6C4D4972-931E-4128-8AF8-FD5DD83C50E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41F3374-94C4-4AE4-86FB-1E3EA5373996}" type="pres">
      <dgm:prSet presAssocID="{6C4D4972-931E-4128-8AF8-FD5DD83C50E1}" presName="wedge3" presStyleLbl="node1" presStyleIdx="2" presStyleCnt="5"/>
      <dgm:spPr/>
    </dgm:pt>
    <dgm:pt modelId="{DAA0F76E-FFBA-45AB-82DB-D852BEBEAB50}" type="pres">
      <dgm:prSet presAssocID="{6C4D4972-931E-4128-8AF8-FD5DD83C50E1}" presName="dummy3a" presStyleCnt="0"/>
      <dgm:spPr/>
    </dgm:pt>
    <dgm:pt modelId="{4C20E39B-1419-4D8E-BE03-4211844292A2}" type="pres">
      <dgm:prSet presAssocID="{6C4D4972-931E-4128-8AF8-FD5DD83C50E1}" presName="dummy3b" presStyleCnt="0"/>
      <dgm:spPr/>
    </dgm:pt>
    <dgm:pt modelId="{CF1DE27C-383B-411A-A17D-EBB5D23E73F3}" type="pres">
      <dgm:prSet presAssocID="{6C4D4972-931E-4128-8AF8-FD5DD83C50E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CB76210-5309-4D18-B164-61D67DD5E8CB}" type="pres">
      <dgm:prSet presAssocID="{6C4D4972-931E-4128-8AF8-FD5DD83C50E1}" presName="wedge4" presStyleLbl="node1" presStyleIdx="3" presStyleCnt="5"/>
      <dgm:spPr/>
    </dgm:pt>
    <dgm:pt modelId="{517FD1DD-798B-4CEF-8819-A324D9EFA94F}" type="pres">
      <dgm:prSet presAssocID="{6C4D4972-931E-4128-8AF8-FD5DD83C50E1}" presName="dummy4a" presStyleCnt="0"/>
      <dgm:spPr/>
    </dgm:pt>
    <dgm:pt modelId="{EB17B0AF-ACC4-4B3D-AF81-DC5E5532C2AA}" type="pres">
      <dgm:prSet presAssocID="{6C4D4972-931E-4128-8AF8-FD5DD83C50E1}" presName="dummy4b" presStyleCnt="0"/>
      <dgm:spPr/>
    </dgm:pt>
    <dgm:pt modelId="{9D6B578B-6168-4223-8389-6FDD16551C16}" type="pres">
      <dgm:prSet presAssocID="{6C4D4972-931E-4128-8AF8-FD5DD83C50E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7C2396B-A92B-4843-A7BF-86CA22EC73F0}" type="pres">
      <dgm:prSet presAssocID="{6C4D4972-931E-4128-8AF8-FD5DD83C50E1}" presName="wedge5" presStyleLbl="node1" presStyleIdx="4" presStyleCnt="5"/>
      <dgm:spPr/>
    </dgm:pt>
    <dgm:pt modelId="{62C9F007-4DF0-41A6-A71F-5FD2CCF61714}" type="pres">
      <dgm:prSet presAssocID="{6C4D4972-931E-4128-8AF8-FD5DD83C50E1}" presName="dummy5a" presStyleCnt="0"/>
      <dgm:spPr/>
    </dgm:pt>
    <dgm:pt modelId="{B24948E7-429E-471F-844F-B7B19567E8BD}" type="pres">
      <dgm:prSet presAssocID="{6C4D4972-931E-4128-8AF8-FD5DD83C50E1}" presName="dummy5b" presStyleCnt="0"/>
      <dgm:spPr/>
    </dgm:pt>
    <dgm:pt modelId="{44B9E968-E9F9-4A08-95F5-DE461C008713}" type="pres">
      <dgm:prSet presAssocID="{6C4D4972-931E-4128-8AF8-FD5DD83C50E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3F382CB9-2C58-4883-8C55-4D013BDE730A}" type="pres">
      <dgm:prSet presAssocID="{35A6DD33-62B1-4729-9DFD-964F05735237}" presName="arrowWedge1" presStyleLbl="fgSibTrans2D1" presStyleIdx="0" presStyleCnt="5"/>
      <dgm:spPr/>
    </dgm:pt>
    <dgm:pt modelId="{52F02702-315D-4F12-A9C4-5B6A2DBB5C60}" type="pres">
      <dgm:prSet presAssocID="{C99194EF-ABFA-439D-94DF-F65AE492FAB4}" presName="arrowWedge2" presStyleLbl="fgSibTrans2D1" presStyleIdx="1" presStyleCnt="5"/>
      <dgm:spPr/>
    </dgm:pt>
    <dgm:pt modelId="{87E2E962-7F3E-414E-87A7-201B9394E92A}" type="pres">
      <dgm:prSet presAssocID="{3C362A7D-54B3-4646-8E7F-62A21F43C1F0}" presName="arrowWedge3" presStyleLbl="fgSibTrans2D1" presStyleIdx="2" presStyleCnt="5"/>
      <dgm:spPr/>
    </dgm:pt>
    <dgm:pt modelId="{63E2C193-9A47-4439-8931-CFAB8FB7C732}" type="pres">
      <dgm:prSet presAssocID="{ECDC8D89-0E79-4385-822B-173DCC5ABDF2}" presName="arrowWedge4" presStyleLbl="fgSibTrans2D1" presStyleIdx="3" presStyleCnt="5"/>
      <dgm:spPr/>
    </dgm:pt>
    <dgm:pt modelId="{959F2CFC-61AC-4365-9B20-334655797652}" type="pres">
      <dgm:prSet presAssocID="{8F4C5DC4-56FE-4F20-8B9D-072B11136193}" presName="arrowWedge5" presStyleLbl="fgSibTrans2D1" presStyleIdx="4" presStyleCnt="5"/>
      <dgm:spPr/>
    </dgm:pt>
  </dgm:ptLst>
  <dgm:cxnLst>
    <dgm:cxn modelId="{BA33B909-4732-40DD-BE24-D77CB46C4386}" type="presOf" srcId="{EA1FB53C-085A-446E-A04A-C76BF6E92C51}" destId="{A944174C-BFD5-4C8A-8472-79B55FFA349B}" srcOrd="1" destOrd="0" presId="urn:microsoft.com/office/officeart/2005/8/layout/cycle8"/>
    <dgm:cxn modelId="{13C09813-8034-41F5-93AE-3A97165748DC}" type="presOf" srcId="{EA1FB53C-085A-446E-A04A-C76BF6E92C51}" destId="{3AFD4D45-7DF6-409A-8468-CF783550CD13}" srcOrd="0" destOrd="0" presId="urn:microsoft.com/office/officeart/2005/8/layout/cycle8"/>
    <dgm:cxn modelId="{C1332318-DB13-4DD1-A0F1-2D5830979E04}" srcId="{6C4D4972-931E-4128-8AF8-FD5DD83C50E1}" destId="{EE27B051-8C75-4658-A7D1-F3664C3A6C66}" srcOrd="0" destOrd="0" parTransId="{70D06663-8833-469B-ABB7-B9E821F8864D}" sibTransId="{35A6DD33-62B1-4729-9DFD-964F05735237}"/>
    <dgm:cxn modelId="{3761D41F-8DE6-442D-AF21-0B5B49DA09A8}" type="presOf" srcId="{EE27B051-8C75-4658-A7D1-F3664C3A6C66}" destId="{A1036902-BD36-4D80-89DA-BE7364130F2D}" srcOrd="0" destOrd="0" presId="urn:microsoft.com/office/officeart/2005/8/layout/cycle8"/>
    <dgm:cxn modelId="{9A7A965D-D811-408E-8A31-028EFA95EB6B}" type="presOf" srcId="{6C4D4972-931E-4128-8AF8-FD5DD83C50E1}" destId="{D200749B-1E4F-4E17-8224-466994C739F9}" srcOrd="0" destOrd="0" presId="urn:microsoft.com/office/officeart/2005/8/layout/cycle8"/>
    <dgm:cxn modelId="{34F64F78-B9BE-4171-9CEE-C485314FBCC8}" srcId="{6C4D4972-931E-4128-8AF8-FD5DD83C50E1}" destId="{EA1FB53C-085A-446E-A04A-C76BF6E92C51}" srcOrd="1" destOrd="0" parTransId="{E36347CF-E142-4FE9-9AD5-FCF78BF18F98}" sibTransId="{C99194EF-ABFA-439D-94DF-F65AE492FAB4}"/>
    <dgm:cxn modelId="{C1F6548B-8F5A-4168-8E2A-65448B4CDC46}" srcId="{6C4D4972-931E-4128-8AF8-FD5DD83C50E1}" destId="{D17CAC2A-54F7-4935-8912-DF6EF41C02E2}" srcOrd="2" destOrd="0" parTransId="{845AC1DE-3A9D-4EFE-BF5E-CCD019B7E64E}" sibTransId="{3C362A7D-54B3-4646-8E7F-62A21F43C1F0}"/>
    <dgm:cxn modelId="{E9E77B92-393F-476D-ACB3-963C4EFF2D11}" type="presOf" srcId="{EE27B051-8C75-4658-A7D1-F3664C3A6C66}" destId="{B540F315-BFEE-4EC3-9630-F60751B47F83}" srcOrd="1" destOrd="0" presId="urn:microsoft.com/office/officeart/2005/8/layout/cycle8"/>
    <dgm:cxn modelId="{7FE3B998-0F49-4564-8D87-4FE692C228C0}" type="presOf" srcId="{D17CAC2A-54F7-4935-8912-DF6EF41C02E2}" destId="{D41F3374-94C4-4AE4-86FB-1E3EA5373996}" srcOrd="0" destOrd="0" presId="urn:microsoft.com/office/officeart/2005/8/layout/cycle8"/>
    <dgm:cxn modelId="{C486A7A4-7A39-4A76-9FFE-38EC86AE32B9}" type="presOf" srcId="{3F2E3AD9-CB9D-4DBB-B8D2-FFC953B4A516}" destId="{77C2396B-A92B-4843-A7BF-86CA22EC73F0}" srcOrd="0" destOrd="0" presId="urn:microsoft.com/office/officeart/2005/8/layout/cycle8"/>
    <dgm:cxn modelId="{8C4CBDB3-4157-4787-845E-4933E820BF36}" type="presOf" srcId="{9120C7E1-938E-48CF-9CF2-1A530AA44782}" destId="{9D6B578B-6168-4223-8389-6FDD16551C16}" srcOrd="1" destOrd="0" presId="urn:microsoft.com/office/officeart/2005/8/layout/cycle8"/>
    <dgm:cxn modelId="{E7AD47BE-0860-4415-B73D-62935BEBBAF8}" srcId="{6C4D4972-931E-4128-8AF8-FD5DD83C50E1}" destId="{9120C7E1-938E-48CF-9CF2-1A530AA44782}" srcOrd="3" destOrd="0" parTransId="{0A54A281-537F-468E-8043-769B5C33FBCE}" sibTransId="{ECDC8D89-0E79-4385-822B-173DCC5ABDF2}"/>
    <dgm:cxn modelId="{5D8DA7D5-8660-46AE-9AEE-2E8F54444A7F}" type="presOf" srcId="{D17CAC2A-54F7-4935-8912-DF6EF41C02E2}" destId="{CF1DE27C-383B-411A-A17D-EBB5D23E73F3}" srcOrd="1" destOrd="0" presId="urn:microsoft.com/office/officeart/2005/8/layout/cycle8"/>
    <dgm:cxn modelId="{DC4123EA-5D22-4ACC-AEDB-CCE8D4A5955C}" srcId="{6C4D4972-931E-4128-8AF8-FD5DD83C50E1}" destId="{3F2E3AD9-CB9D-4DBB-B8D2-FFC953B4A516}" srcOrd="4" destOrd="0" parTransId="{069F6E44-6926-4269-A6D9-495FAF4575D0}" sibTransId="{8F4C5DC4-56FE-4F20-8B9D-072B11136193}"/>
    <dgm:cxn modelId="{BF3B43EB-6257-4ECA-A1EF-9B0CF08536E7}" type="presOf" srcId="{3F2E3AD9-CB9D-4DBB-B8D2-FFC953B4A516}" destId="{44B9E968-E9F9-4A08-95F5-DE461C008713}" srcOrd="1" destOrd="0" presId="urn:microsoft.com/office/officeart/2005/8/layout/cycle8"/>
    <dgm:cxn modelId="{E7FD00EC-04C2-4268-9040-2CAB1ED5EF5D}" type="presOf" srcId="{9120C7E1-938E-48CF-9CF2-1A530AA44782}" destId="{2CB76210-5309-4D18-B164-61D67DD5E8CB}" srcOrd="0" destOrd="0" presId="urn:microsoft.com/office/officeart/2005/8/layout/cycle8"/>
    <dgm:cxn modelId="{D3FD63F8-0B2F-4F81-B918-ECB4AF336E0D}" type="presParOf" srcId="{D200749B-1E4F-4E17-8224-466994C739F9}" destId="{A1036902-BD36-4D80-89DA-BE7364130F2D}" srcOrd="0" destOrd="0" presId="urn:microsoft.com/office/officeart/2005/8/layout/cycle8"/>
    <dgm:cxn modelId="{B24FC1BE-67F0-414C-9F52-5E816063EF92}" type="presParOf" srcId="{D200749B-1E4F-4E17-8224-466994C739F9}" destId="{B67EDA70-EC95-451D-A547-16C1B53740FC}" srcOrd="1" destOrd="0" presId="urn:microsoft.com/office/officeart/2005/8/layout/cycle8"/>
    <dgm:cxn modelId="{74F89AF4-F5C4-4D05-AB6B-1BC5CAA0C168}" type="presParOf" srcId="{D200749B-1E4F-4E17-8224-466994C739F9}" destId="{692D6A43-C733-4A32-95AB-1F5F8706F075}" srcOrd="2" destOrd="0" presId="urn:microsoft.com/office/officeart/2005/8/layout/cycle8"/>
    <dgm:cxn modelId="{5FD0A578-DBFA-46FB-B734-DDE2A5166FBC}" type="presParOf" srcId="{D200749B-1E4F-4E17-8224-466994C739F9}" destId="{B540F315-BFEE-4EC3-9630-F60751B47F83}" srcOrd="3" destOrd="0" presId="urn:microsoft.com/office/officeart/2005/8/layout/cycle8"/>
    <dgm:cxn modelId="{88FB24CC-2C29-4086-B197-9976ACE26361}" type="presParOf" srcId="{D200749B-1E4F-4E17-8224-466994C739F9}" destId="{3AFD4D45-7DF6-409A-8468-CF783550CD13}" srcOrd="4" destOrd="0" presId="urn:microsoft.com/office/officeart/2005/8/layout/cycle8"/>
    <dgm:cxn modelId="{771A686E-227B-48B1-AAB8-871F95DEE219}" type="presParOf" srcId="{D200749B-1E4F-4E17-8224-466994C739F9}" destId="{06461FD5-E44A-4E30-8486-22598F8F2AAC}" srcOrd="5" destOrd="0" presId="urn:microsoft.com/office/officeart/2005/8/layout/cycle8"/>
    <dgm:cxn modelId="{BE33BD70-CA4B-4B96-A002-199A6A7FFCBF}" type="presParOf" srcId="{D200749B-1E4F-4E17-8224-466994C739F9}" destId="{6F469268-6F42-4698-9A9E-73189824B53F}" srcOrd="6" destOrd="0" presId="urn:microsoft.com/office/officeart/2005/8/layout/cycle8"/>
    <dgm:cxn modelId="{A3249BA5-B86F-435A-89D7-A6E9D3C7D22F}" type="presParOf" srcId="{D200749B-1E4F-4E17-8224-466994C739F9}" destId="{A944174C-BFD5-4C8A-8472-79B55FFA349B}" srcOrd="7" destOrd="0" presId="urn:microsoft.com/office/officeart/2005/8/layout/cycle8"/>
    <dgm:cxn modelId="{D1090EAC-005F-4797-B43A-94B04693A88A}" type="presParOf" srcId="{D200749B-1E4F-4E17-8224-466994C739F9}" destId="{D41F3374-94C4-4AE4-86FB-1E3EA5373996}" srcOrd="8" destOrd="0" presId="urn:microsoft.com/office/officeart/2005/8/layout/cycle8"/>
    <dgm:cxn modelId="{9F25B5A5-A3A2-4F3F-86ED-42489D8E3608}" type="presParOf" srcId="{D200749B-1E4F-4E17-8224-466994C739F9}" destId="{DAA0F76E-FFBA-45AB-82DB-D852BEBEAB50}" srcOrd="9" destOrd="0" presId="urn:microsoft.com/office/officeart/2005/8/layout/cycle8"/>
    <dgm:cxn modelId="{30E893B1-5CCC-4634-BC1A-D9672E8E9D0B}" type="presParOf" srcId="{D200749B-1E4F-4E17-8224-466994C739F9}" destId="{4C20E39B-1419-4D8E-BE03-4211844292A2}" srcOrd="10" destOrd="0" presId="urn:microsoft.com/office/officeart/2005/8/layout/cycle8"/>
    <dgm:cxn modelId="{6AAB3187-7BF5-4DA5-97F1-DD4C1FA4AEEA}" type="presParOf" srcId="{D200749B-1E4F-4E17-8224-466994C739F9}" destId="{CF1DE27C-383B-411A-A17D-EBB5D23E73F3}" srcOrd="11" destOrd="0" presId="urn:microsoft.com/office/officeart/2005/8/layout/cycle8"/>
    <dgm:cxn modelId="{006B9AED-6715-43BB-924E-75016F45185B}" type="presParOf" srcId="{D200749B-1E4F-4E17-8224-466994C739F9}" destId="{2CB76210-5309-4D18-B164-61D67DD5E8CB}" srcOrd="12" destOrd="0" presId="urn:microsoft.com/office/officeart/2005/8/layout/cycle8"/>
    <dgm:cxn modelId="{1A04F9C5-A612-4BCF-BE6F-D6E41DC2D159}" type="presParOf" srcId="{D200749B-1E4F-4E17-8224-466994C739F9}" destId="{517FD1DD-798B-4CEF-8819-A324D9EFA94F}" srcOrd="13" destOrd="0" presId="urn:microsoft.com/office/officeart/2005/8/layout/cycle8"/>
    <dgm:cxn modelId="{184BA4A1-2736-4F92-B214-F94C61C0373A}" type="presParOf" srcId="{D200749B-1E4F-4E17-8224-466994C739F9}" destId="{EB17B0AF-ACC4-4B3D-AF81-DC5E5532C2AA}" srcOrd="14" destOrd="0" presId="urn:microsoft.com/office/officeart/2005/8/layout/cycle8"/>
    <dgm:cxn modelId="{88DEBAA8-8679-418C-9321-F2D8399C19ED}" type="presParOf" srcId="{D200749B-1E4F-4E17-8224-466994C739F9}" destId="{9D6B578B-6168-4223-8389-6FDD16551C16}" srcOrd="15" destOrd="0" presId="urn:microsoft.com/office/officeart/2005/8/layout/cycle8"/>
    <dgm:cxn modelId="{42558B5A-2073-426C-A7CE-3054A201C8BE}" type="presParOf" srcId="{D200749B-1E4F-4E17-8224-466994C739F9}" destId="{77C2396B-A92B-4843-A7BF-86CA22EC73F0}" srcOrd="16" destOrd="0" presId="urn:microsoft.com/office/officeart/2005/8/layout/cycle8"/>
    <dgm:cxn modelId="{32AF9C9E-86EB-4597-AD0D-28BDDED854DB}" type="presParOf" srcId="{D200749B-1E4F-4E17-8224-466994C739F9}" destId="{62C9F007-4DF0-41A6-A71F-5FD2CCF61714}" srcOrd="17" destOrd="0" presId="urn:microsoft.com/office/officeart/2005/8/layout/cycle8"/>
    <dgm:cxn modelId="{200C1701-768B-4204-8034-8BC5243D3231}" type="presParOf" srcId="{D200749B-1E4F-4E17-8224-466994C739F9}" destId="{B24948E7-429E-471F-844F-B7B19567E8BD}" srcOrd="18" destOrd="0" presId="urn:microsoft.com/office/officeart/2005/8/layout/cycle8"/>
    <dgm:cxn modelId="{0A56B2FF-E430-44F7-A112-8567CAFA91BE}" type="presParOf" srcId="{D200749B-1E4F-4E17-8224-466994C739F9}" destId="{44B9E968-E9F9-4A08-95F5-DE461C008713}" srcOrd="19" destOrd="0" presId="urn:microsoft.com/office/officeart/2005/8/layout/cycle8"/>
    <dgm:cxn modelId="{B215B73A-A1FF-4EF2-A4DD-960CBCF0A9B9}" type="presParOf" srcId="{D200749B-1E4F-4E17-8224-466994C739F9}" destId="{3F382CB9-2C58-4883-8C55-4D013BDE730A}" srcOrd="20" destOrd="0" presId="urn:microsoft.com/office/officeart/2005/8/layout/cycle8"/>
    <dgm:cxn modelId="{A0BD87EB-F385-4748-81BF-17E01A3CF78F}" type="presParOf" srcId="{D200749B-1E4F-4E17-8224-466994C739F9}" destId="{52F02702-315D-4F12-A9C4-5B6A2DBB5C60}" srcOrd="21" destOrd="0" presId="urn:microsoft.com/office/officeart/2005/8/layout/cycle8"/>
    <dgm:cxn modelId="{E1CEEB40-AB02-43DE-8028-0A16A3E12478}" type="presParOf" srcId="{D200749B-1E4F-4E17-8224-466994C739F9}" destId="{87E2E962-7F3E-414E-87A7-201B9394E92A}" srcOrd="22" destOrd="0" presId="urn:microsoft.com/office/officeart/2005/8/layout/cycle8"/>
    <dgm:cxn modelId="{BA8D1420-2300-48F7-9734-C4063CB20169}" type="presParOf" srcId="{D200749B-1E4F-4E17-8224-466994C739F9}" destId="{63E2C193-9A47-4439-8931-CFAB8FB7C732}" srcOrd="23" destOrd="0" presId="urn:microsoft.com/office/officeart/2005/8/layout/cycle8"/>
    <dgm:cxn modelId="{7B00ED16-B87A-46DD-AFB4-45BBDCA902FC}" type="presParOf" srcId="{D200749B-1E4F-4E17-8224-466994C739F9}" destId="{959F2CFC-61AC-4365-9B20-334655797652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36902-BD36-4D80-89DA-BE7364130F2D}">
      <dsp:nvSpPr>
        <dsp:cNvPr id="0" name=""/>
        <dsp:cNvSpPr/>
      </dsp:nvSpPr>
      <dsp:spPr>
        <a:xfrm>
          <a:off x="1846563" y="339090"/>
          <a:ext cx="4551680" cy="4551680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Design Experiment</a:t>
          </a:r>
        </a:p>
      </dsp:txBody>
      <dsp:txXfrm>
        <a:off x="4262746" y="1282480"/>
        <a:ext cx="1679786" cy="1246293"/>
      </dsp:txXfrm>
    </dsp:sp>
    <dsp:sp modelId="{3AFD4D45-7DF6-409A-8468-CF783550CD13}">
      <dsp:nvSpPr>
        <dsp:cNvPr id="0" name=""/>
        <dsp:cNvSpPr/>
      </dsp:nvSpPr>
      <dsp:spPr>
        <a:xfrm>
          <a:off x="1846563" y="491896"/>
          <a:ext cx="4551680" cy="4551680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Prepare Samples</a:t>
          </a:r>
        </a:p>
      </dsp:txBody>
      <dsp:txXfrm>
        <a:off x="4262746" y="2853893"/>
        <a:ext cx="1679786" cy="1246293"/>
      </dsp:txXfrm>
    </dsp:sp>
    <dsp:sp modelId="{D41F3374-94C4-4AE4-86FB-1E3EA5373996}">
      <dsp:nvSpPr>
        <dsp:cNvPr id="0" name=""/>
        <dsp:cNvSpPr/>
      </dsp:nvSpPr>
      <dsp:spPr>
        <a:xfrm>
          <a:off x="1693756" y="491896"/>
          <a:ext cx="4551680" cy="4551680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Acquire Images</a:t>
          </a:r>
        </a:p>
      </dsp:txBody>
      <dsp:txXfrm>
        <a:off x="2149466" y="2853893"/>
        <a:ext cx="1679786" cy="1246293"/>
      </dsp:txXfrm>
    </dsp:sp>
    <dsp:sp modelId="{2CB76210-5309-4D18-B164-61D67DD5E8CB}">
      <dsp:nvSpPr>
        <dsp:cNvPr id="0" name=""/>
        <dsp:cNvSpPr/>
      </dsp:nvSpPr>
      <dsp:spPr>
        <a:xfrm>
          <a:off x="1693756" y="339090"/>
          <a:ext cx="4551680" cy="455168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Analyse Images</a:t>
          </a:r>
        </a:p>
      </dsp:txBody>
      <dsp:txXfrm>
        <a:off x="2149466" y="1282480"/>
        <a:ext cx="1679786" cy="1246293"/>
      </dsp:txXfrm>
    </dsp:sp>
    <dsp:sp modelId="{3F382CB9-2C58-4883-8C55-4D013BDE730A}">
      <dsp:nvSpPr>
        <dsp:cNvPr id="0" name=""/>
        <dsp:cNvSpPr/>
      </dsp:nvSpPr>
      <dsp:spPr>
        <a:xfrm>
          <a:off x="1564792" y="57319"/>
          <a:ext cx="5115221" cy="5115221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02702-315D-4F12-A9C4-5B6A2DBB5C60}">
      <dsp:nvSpPr>
        <dsp:cNvPr id="0" name=""/>
        <dsp:cNvSpPr/>
      </dsp:nvSpPr>
      <dsp:spPr>
        <a:xfrm>
          <a:off x="1564792" y="210125"/>
          <a:ext cx="5115221" cy="5115221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2E962-7F3E-414E-87A7-201B9394E92A}">
      <dsp:nvSpPr>
        <dsp:cNvPr id="0" name=""/>
        <dsp:cNvSpPr/>
      </dsp:nvSpPr>
      <dsp:spPr>
        <a:xfrm>
          <a:off x="1411985" y="210125"/>
          <a:ext cx="5115221" cy="5115221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2C193-9A47-4439-8931-CFAB8FB7C732}">
      <dsp:nvSpPr>
        <dsp:cNvPr id="0" name=""/>
        <dsp:cNvSpPr/>
      </dsp:nvSpPr>
      <dsp:spPr>
        <a:xfrm>
          <a:off x="1411985" y="57319"/>
          <a:ext cx="5115221" cy="5115221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36902-BD36-4D80-89DA-BE7364130F2D}">
      <dsp:nvSpPr>
        <dsp:cNvPr id="0" name=""/>
        <dsp:cNvSpPr/>
      </dsp:nvSpPr>
      <dsp:spPr>
        <a:xfrm>
          <a:off x="1852100" y="335415"/>
          <a:ext cx="4551680" cy="4551680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Design Experiment</a:t>
          </a:r>
        </a:p>
      </dsp:txBody>
      <dsp:txXfrm>
        <a:off x="4226560" y="1100531"/>
        <a:ext cx="1463040" cy="975360"/>
      </dsp:txXfrm>
    </dsp:sp>
    <dsp:sp modelId="{3AFD4D45-7DF6-409A-8468-CF783550CD13}">
      <dsp:nvSpPr>
        <dsp:cNvPr id="0" name=""/>
        <dsp:cNvSpPr/>
      </dsp:nvSpPr>
      <dsp:spPr>
        <a:xfrm>
          <a:off x="1891114" y="456793"/>
          <a:ext cx="4551680" cy="4551680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Prepare Samples</a:t>
          </a:r>
        </a:p>
      </dsp:txBody>
      <dsp:txXfrm>
        <a:off x="4822613" y="2536478"/>
        <a:ext cx="1354666" cy="1083733"/>
      </dsp:txXfrm>
    </dsp:sp>
    <dsp:sp modelId="{D41F3374-94C4-4AE4-86FB-1E3EA5373996}">
      <dsp:nvSpPr>
        <dsp:cNvPr id="0" name=""/>
        <dsp:cNvSpPr/>
      </dsp:nvSpPr>
      <dsp:spPr>
        <a:xfrm>
          <a:off x="1788159" y="531571"/>
          <a:ext cx="4551680" cy="4551680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Acquire Images</a:t>
          </a:r>
        </a:p>
      </dsp:txBody>
      <dsp:txXfrm>
        <a:off x="3413759" y="3728584"/>
        <a:ext cx="1300480" cy="1192106"/>
      </dsp:txXfrm>
    </dsp:sp>
    <dsp:sp modelId="{2CB76210-5309-4D18-B164-61D67DD5E8CB}">
      <dsp:nvSpPr>
        <dsp:cNvPr id="0" name=""/>
        <dsp:cNvSpPr/>
      </dsp:nvSpPr>
      <dsp:spPr>
        <a:xfrm>
          <a:off x="1685205" y="456793"/>
          <a:ext cx="4551680" cy="4551680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Analyse Images</a:t>
          </a:r>
        </a:p>
      </dsp:txBody>
      <dsp:txXfrm>
        <a:off x="1950719" y="2536478"/>
        <a:ext cx="1354666" cy="1083733"/>
      </dsp:txXfrm>
    </dsp:sp>
    <dsp:sp modelId="{77C2396B-A92B-4843-A7BF-86CA22EC73F0}">
      <dsp:nvSpPr>
        <dsp:cNvPr id="0" name=""/>
        <dsp:cNvSpPr/>
      </dsp:nvSpPr>
      <dsp:spPr>
        <a:xfrm>
          <a:off x="1724219" y="335415"/>
          <a:ext cx="4551680" cy="4551680"/>
        </a:xfrm>
        <a:prstGeom prst="pie">
          <a:avLst>
            <a:gd name="adj1" fmla="val 11880000"/>
            <a:gd name="adj2" fmla="val 1620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DESPAIR</a:t>
          </a:r>
          <a:endParaRPr lang="en-GB" sz="28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2438399" y="1100531"/>
        <a:ext cx="1463040" cy="975360"/>
      </dsp:txXfrm>
    </dsp:sp>
    <dsp:sp modelId="{3F382CB9-2C58-4883-8C55-4D013BDE730A}">
      <dsp:nvSpPr>
        <dsp:cNvPr id="0" name=""/>
        <dsp:cNvSpPr/>
      </dsp:nvSpPr>
      <dsp:spPr>
        <a:xfrm>
          <a:off x="1570115" y="53644"/>
          <a:ext cx="5115221" cy="5115221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02702-315D-4F12-A9C4-5B6A2DBB5C60}">
      <dsp:nvSpPr>
        <dsp:cNvPr id="0" name=""/>
        <dsp:cNvSpPr/>
      </dsp:nvSpPr>
      <dsp:spPr>
        <a:xfrm>
          <a:off x="1609658" y="174982"/>
          <a:ext cx="5115221" cy="5115221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2E962-7F3E-414E-87A7-201B9394E92A}">
      <dsp:nvSpPr>
        <dsp:cNvPr id="0" name=""/>
        <dsp:cNvSpPr/>
      </dsp:nvSpPr>
      <dsp:spPr>
        <a:xfrm>
          <a:off x="1506389" y="249989"/>
          <a:ext cx="5115221" cy="5115221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2C193-9A47-4439-8931-CFAB8FB7C732}">
      <dsp:nvSpPr>
        <dsp:cNvPr id="0" name=""/>
        <dsp:cNvSpPr/>
      </dsp:nvSpPr>
      <dsp:spPr>
        <a:xfrm>
          <a:off x="1403119" y="174982"/>
          <a:ext cx="5115221" cy="5115221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CFC-61AC-4365-9B20-334655797652}">
      <dsp:nvSpPr>
        <dsp:cNvPr id="0" name=""/>
        <dsp:cNvSpPr/>
      </dsp:nvSpPr>
      <dsp:spPr>
        <a:xfrm>
          <a:off x="1442663" y="53644"/>
          <a:ext cx="5115221" cy="5115221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36902-BD36-4D80-89DA-BE7364130F2D}">
      <dsp:nvSpPr>
        <dsp:cNvPr id="0" name=""/>
        <dsp:cNvSpPr/>
      </dsp:nvSpPr>
      <dsp:spPr>
        <a:xfrm>
          <a:off x="1852100" y="335415"/>
          <a:ext cx="4551680" cy="4551680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Design Experiment</a:t>
          </a:r>
        </a:p>
      </dsp:txBody>
      <dsp:txXfrm>
        <a:off x="4226560" y="1100531"/>
        <a:ext cx="1463040" cy="975360"/>
      </dsp:txXfrm>
    </dsp:sp>
    <dsp:sp modelId="{3AFD4D45-7DF6-409A-8468-CF783550CD13}">
      <dsp:nvSpPr>
        <dsp:cNvPr id="0" name=""/>
        <dsp:cNvSpPr/>
      </dsp:nvSpPr>
      <dsp:spPr>
        <a:xfrm>
          <a:off x="1891114" y="456793"/>
          <a:ext cx="4551680" cy="4551680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Prepare Samples</a:t>
          </a:r>
        </a:p>
      </dsp:txBody>
      <dsp:txXfrm>
        <a:off x="4822613" y="2536478"/>
        <a:ext cx="1354666" cy="1083733"/>
      </dsp:txXfrm>
    </dsp:sp>
    <dsp:sp modelId="{D41F3374-94C4-4AE4-86FB-1E3EA5373996}">
      <dsp:nvSpPr>
        <dsp:cNvPr id="0" name=""/>
        <dsp:cNvSpPr/>
      </dsp:nvSpPr>
      <dsp:spPr>
        <a:xfrm>
          <a:off x="1788159" y="531571"/>
          <a:ext cx="4551680" cy="4551680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Acquire Images</a:t>
          </a:r>
        </a:p>
      </dsp:txBody>
      <dsp:txXfrm>
        <a:off x="3413759" y="3728584"/>
        <a:ext cx="1300480" cy="1192106"/>
      </dsp:txXfrm>
    </dsp:sp>
    <dsp:sp modelId="{2CB76210-5309-4D18-B164-61D67DD5E8CB}">
      <dsp:nvSpPr>
        <dsp:cNvPr id="0" name=""/>
        <dsp:cNvSpPr/>
      </dsp:nvSpPr>
      <dsp:spPr>
        <a:xfrm>
          <a:off x="1685205" y="456793"/>
          <a:ext cx="4551680" cy="4551680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Analyse Images</a:t>
          </a:r>
        </a:p>
      </dsp:txBody>
      <dsp:txXfrm>
        <a:off x="1950719" y="2536478"/>
        <a:ext cx="1354666" cy="1083733"/>
      </dsp:txXfrm>
    </dsp:sp>
    <dsp:sp modelId="{77C2396B-A92B-4843-A7BF-86CA22EC73F0}">
      <dsp:nvSpPr>
        <dsp:cNvPr id="0" name=""/>
        <dsp:cNvSpPr/>
      </dsp:nvSpPr>
      <dsp:spPr>
        <a:xfrm>
          <a:off x="1724219" y="335415"/>
          <a:ext cx="4551680" cy="4551680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GLIMMER OF HOPE</a:t>
          </a:r>
          <a:endParaRPr lang="en-GB" sz="28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</dsp:txBody>
      <dsp:txXfrm>
        <a:off x="2438399" y="1100531"/>
        <a:ext cx="1463040" cy="975360"/>
      </dsp:txXfrm>
    </dsp:sp>
    <dsp:sp modelId="{3F382CB9-2C58-4883-8C55-4D013BDE730A}">
      <dsp:nvSpPr>
        <dsp:cNvPr id="0" name=""/>
        <dsp:cNvSpPr/>
      </dsp:nvSpPr>
      <dsp:spPr>
        <a:xfrm>
          <a:off x="1570115" y="53644"/>
          <a:ext cx="5115221" cy="5115221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02702-315D-4F12-A9C4-5B6A2DBB5C60}">
      <dsp:nvSpPr>
        <dsp:cNvPr id="0" name=""/>
        <dsp:cNvSpPr/>
      </dsp:nvSpPr>
      <dsp:spPr>
        <a:xfrm>
          <a:off x="1609658" y="174982"/>
          <a:ext cx="5115221" cy="5115221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2E962-7F3E-414E-87A7-201B9394E92A}">
      <dsp:nvSpPr>
        <dsp:cNvPr id="0" name=""/>
        <dsp:cNvSpPr/>
      </dsp:nvSpPr>
      <dsp:spPr>
        <a:xfrm>
          <a:off x="1506389" y="249989"/>
          <a:ext cx="5115221" cy="5115221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2C193-9A47-4439-8931-CFAB8FB7C732}">
      <dsp:nvSpPr>
        <dsp:cNvPr id="0" name=""/>
        <dsp:cNvSpPr/>
      </dsp:nvSpPr>
      <dsp:spPr>
        <a:xfrm>
          <a:off x="1403119" y="174982"/>
          <a:ext cx="5115221" cy="5115221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CFC-61AC-4365-9B20-334655797652}">
      <dsp:nvSpPr>
        <dsp:cNvPr id="0" name=""/>
        <dsp:cNvSpPr/>
      </dsp:nvSpPr>
      <dsp:spPr>
        <a:xfrm>
          <a:off x="1442663" y="53644"/>
          <a:ext cx="5115221" cy="5115221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A3D9B-52C2-41CA-AB9D-1CD6B1F4537A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42529-C316-46BE-902B-B6DECA4A5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74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83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56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688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352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108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492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69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149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080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3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837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91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507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99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8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DB10-FD91-44F6-BE00-7465A7D2C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B9819-56D3-4B1A-815A-CC743E7E8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EE7C4-11F0-450F-B748-F9AFBA92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87D74-1B01-4425-AEB4-9EEF03CC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DEB87-1C8D-454A-8298-6A9BE171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58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8589-A982-426F-A256-D7AED8C4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7013C-53F1-440C-B7A8-054C1646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B652-5321-4114-AD6A-6E12D201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7BBD9-37B3-46AC-B5E1-1A764B3B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A4EB3-4F32-4980-A485-5DCC6463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82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81DDD-673E-41B0-8C6A-650770382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4D713-B80A-4674-B55B-05A83A295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51382-8532-4A17-B3B0-3500208D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2DF96-A13B-4635-8707-80C0C4A3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6061D-F9AE-4B67-B070-30C0D433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21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23DB-0836-4A4F-B7BE-5D661B45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47D97-0277-4164-8C71-0B8B0105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65108-1CA2-4E89-92BF-CEAB6CE3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D0723-58F8-4571-8071-530D02B9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B62C0-25E2-4F33-AE89-1A3DB155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9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A10B-0F26-4B3B-8852-755E1420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54042-BE3C-4E54-903E-208ADD67D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564B-9939-4550-AF1E-FE070BB7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1530C-A437-4193-8711-FDF76562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62FAC-1D47-48EE-A0C3-654CAF8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56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4713-E656-4076-8E6B-B7B3885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8D944-E2DE-4CC4-AF8D-36A6F681F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C5161-8E02-412F-B77B-60F03A137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EE30A-F543-4E9D-B49D-4F02A2A87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663A6-0297-487A-970C-59E92FBC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7A2D6-3760-4303-8ED0-118E8E2C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49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EE76-C4F5-469E-9944-AFA3EA6D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49265-1CD5-4071-8325-9D11D5D82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C989F-C151-4E7A-9E57-D8EE622B2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41265-C7DD-497A-A4BB-08800204D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CABCB-4641-4323-A3A1-D4C252DCE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92BA0-DF1D-4FF1-AB2A-2D85EA23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D45712-1008-4F03-AEAB-A7BD657C6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73AC09-7A1D-447A-B4FC-039E2F0E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78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F764-ECE1-45B8-B49B-3663EA28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B4F46-AAE6-498F-AC1F-9030EC1C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5CA14-3813-4FCF-8DD1-EC736ED1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FFAFF-A190-4E75-A058-A7DD8134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2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1D5EC-E627-4D0C-A881-9BA58FDA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CD92A-319D-49FB-A868-04280793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51FF4-931A-405B-9A99-F678C933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9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9C34-5EEB-4F85-8579-F38597E5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4EFEF-0EFC-41A3-9185-76E116C44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6AB18-57FA-4B63-BC6D-85E5DEB70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86878-BB8E-4C74-B0DC-FEBD172D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F593-F6FE-489B-A53D-B24739CE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44BC8-7732-43AB-AAAB-B1380CB1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8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9ACA-C1DB-43EF-A947-F12B7147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3C99D-1A2D-427B-917D-84C5C9826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3379F-8E69-4B8A-966A-5DF51811C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556A7-B38D-49C9-9C3F-BE814BFA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9A5CD-BB7B-40EA-8840-5F8DA7F1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73EF2-9AB4-498B-8896-9474B25C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6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B9FF25-D65E-47CB-B25D-B44C607A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E4136-0CF7-479D-A7CF-B2F92A5AD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4FB7B-19D7-4215-BB9B-E552BDCF2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2EA28-7E37-4CB8-B242-DB79F63C5C2B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94119-10FF-4D51-B5F8-19BEA9338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C5687-2ACB-429A-B5F3-372489C40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25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5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38.svg"/><Relationship Id="rId5" Type="http://schemas.openxmlformats.org/officeDocument/2006/relationships/diagramColors" Target="../diagrams/colors3.xml"/><Relationship Id="rId10" Type="http://schemas.openxmlformats.org/officeDocument/2006/relationships/image" Target="../media/image3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lit, dark, night&#10;&#10;Description automatically generated">
            <a:extLst>
              <a:ext uri="{FF2B5EF4-FFF2-40B4-BE49-F238E27FC236}">
                <a16:creationId xmlns:a16="http://schemas.microsoft.com/office/drawing/2014/main" id="{251150BA-8B8B-477D-82C8-73A14AE0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44" y="-1867218"/>
            <a:ext cx="8798313" cy="879831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ACA13-679F-44D2-9056-342C21039F23}"/>
              </a:ext>
            </a:extLst>
          </p:cNvPr>
          <p:cNvSpPr txBox="1"/>
          <p:nvPr/>
        </p:nvSpPr>
        <p:spPr>
          <a:xfrm>
            <a:off x="131181" y="107066"/>
            <a:ext cx="3603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DIN"/>
              </a:rPr>
              <a:t>Image Credit: Jason Kirk - Baylor College of Medicine</a:t>
            </a:r>
          </a:p>
          <a:p>
            <a:r>
              <a:rPr lang="en-GB" sz="1100" dirty="0">
                <a:solidFill>
                  <a:schemeClr val="bg1"/>
                </a:solidFill>
                <a:latin typeface="DIN"/>
              </a:rPr>
              <a:t>Nikon Small World 2019 Prize Winner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122D1-A31C-6B3B-262B-B641087DB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8514" y="4734047"/>
            <a:ext cx="9144000" cy="1021406"/>
          </a:xfrm>
          <a:solidFill>
            <a:schemeClr val="tx1">
              <a:alpha val="75000"/>
            </a:schemeClr>
          </a:solidFill>
        </p:spPr>
        <p:txBody>
          <a:bodyPr anchor="ctr"/>
          <a:lstStyle/>
          <a:p>
            <a:pPr algn="r"/>
            <a:r>
              <a:rPr lang="en-GB" dirty="0">
                <a:solidFill>
                  <a:schemeClr val="bg1"/>
                </a:solidFill>
                <a:latin typeface="DIN"/>
              </a:rPr>
              <a:t>Seeing Is Not Believing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1496C-55E7-AD9B-D7D0-A8CC2A155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514" y="5766743"/>
            <a:ext cx="9144000" cy="1080000"/>
          </a:xfrm>
          <a:solidFill>
            <a:schemeClr val="tx1">
              <a:alpha val="75000"/>
            </a:schemeClr>
          </a:solidFill>
        </p:spPr>
        <p:txBody>
          <a:bodyPr anchor="ctr">
            <a:normAutofit fontScale="92500" lnSpcReduction="20000"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DIN"/>
              </a:rPr>
              <a:t>The Case For Automating Image Analysis</a:t>
            </a:r>
          </a:p>
          <a:p>
            <a:pPr algn="r"/>
            <a:endParaRPr lang="en-GB" dirty="0">
              <a:solidFill>
                <a:schemeClr val="bg1"/>
              </a:solidFill>
              <a:latin typeface="DIN"/>
            </a:endParaRPr>
          </a:p>
          <a:p>
            <a:pPr algn="r"/>
            <a:r>
              <a:rPr lang="en-GB" sz="1900" dirty="0">
                <a:solidFill>
                  <a:schemeClr val="bg1"/>
                </a:solidFill>
                <a:latin typeface="DIN"/>
              </a:rPr>
              <a:t>Dave Barry • Francis Crick Institute</a:t>
            </a:r>
          </a:p>
        </p:txBody>
      </p:sp>
      <p:pic>
        <p:nvPicPr>
          <p:cNvPr id="7" name="Picture 6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3EB434B1-5B5C-341B-52E9-6927264A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3" y="4854134"/>
            <a:ext cx="1674346" cy="18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56C6C-D87B-6342-5BDC-E95AAF46B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36560" r="24805" b="14934"/>
          <a:stretch/>
        </p:blipFill>
        <p:spPr>
          <a:xfrm>
            <a:off x="3954482" y="1306286"/>
            <a:ext cx="4251367" cy="414448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5008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Quiz 1: For 1 Point, How many colours Are There?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00" y="980728"/>
            <a:ext cx="5616000" cy="5616000"/>
          </a:xfrm>
        </p:spPr>
      </p:pic>
      <p:sp>
        <p:nvSpPr>
          <p:cNvPr id="4" name="Rectangle: Rounded Corners 3"/>
          <p:cNvSpPr/>
          <p:nvPr/>
        </p:nvSpPr>
        <p:spPr>
          <a:xfrm>
            <a:off x="2711624" y="3501008"/>
            <a:ext cx="576064" cy="57606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99F305-4AAB-491D-9AB7-9560525F20F0}"/>
              </a:ext>
            </a:extLst>
          </p:cNvPr>
          <p:cNvCxnSpPr>
            <a:cxnSpLocks/>
          </p:cNvCxnSpPr>
          <p:nvPr/>
        </p:nvCxnSpPr>
        <p:spPr>
          <a:xfrm flipV="1">
            <a:off x="3258355" y="980728"/>
            <a:ext cx="8670293" cy="254550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354B7-859C-4C3C-95A6-49E9135287F4}"/>
              </a:ext>
            </a:extLst>
          </p:cNvPr>
          <p:cNvCxnSpPr>
            <a:cxnSpLocks/>
          </p:cNvCxnSpPr>
          <p:nvPr/>
        </p:nvCxnSpPr>
        <p:spPr>
          <a:xfrm>
            <a:off x="3258355" y="4049118"/>
            <a:ext cx="8670293" cy="254761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15CBF3-E682-469F-81B9-4BF7EABFA09E}"/>
              </a:ext>
            </a:extLst>
          </p:cNvPr>
          <p:cNvCxnSpPr>
            <a:cxnSpLocks/>
          </p:cNvCxnSpPr>
          <p:nvPr/>
        </p:nvCxnSpPr>
        <p:spPr>
          <a:xfrm flipV="1">
            <a:off x="2740624" y="980728"/>
            <a:ext cx="3572024" cy="254550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86B73A-A8C4-491D-B789-A982FC34BE3E}"/>
              </a:ext>
            </a:extLst>
          </p:cNvPr>
          <p:cNvCxnSpPr>
            <a:cxnSpLocks/>
          </p:cNvCxnSpPr>
          <p:nvPr/>
        </p:nvCxnSpPr>
        <p:spPr>
          <a:xfrm>
            <a:off x="2740624" y="4049118"/>
            <a:ext cx="3572024" cy="254761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48" y="980728"/>
            <a:ext cx="5616000" cy="561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E6E7A-623B-B218-61F5-64F75A3B6E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4" t="36341" r="25860" b="15498"/>
          <a:stretch/>
        </p:blipFill>
        <p:spPr>
          <a:xfrm>
            <a:off x="290824" y="365125"/>
            <a:ext cx="2251846" cy="22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5391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51C33259-538F-D343-DF5C-077015565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61" y="0"/>
            <a:ext cx="791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1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7" y="1607441"/>
            <a:ext cx="11772000" cy="364277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7" y="1607441"/>
            <a:ext cx="11772000" cy="36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69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" y="1609558"/>
            <a:ext cx="11772000" cy="36398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" y="1608606"/>
            <a:ext cx="11772000" cy="364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00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Seeing is believing?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19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Seeing is </a:t>
            </a:r>
            <a:r>
              <a:rPr lang="en-GB" sz="4400" dirty="0">
                <a:solidFill>
                  <a:srgbClr val="FF0000"/>
                </a:solidFill>
                <a:latin typeface="Trebuchet MS" panose="020B0603020202020204" pitchFamily="34" charset="0"/>
              </a:rPr>
              <a:t>not</a:t>
            </a: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 believing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78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#2: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The image is not the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0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150BA-8B8B-477D-82C8-73A14AE0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7" y="150829"/>
            <a:ext cx="7731275" cy="659876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ACA13-679F-44D2-9056-342C21039F23}"/>
              </a:ext>
            </a:extLst>
          </p:cNvPr>
          <p:cNvSpPr txBox="1"/>
          <p:nvPr/>
        </p:nvSpPr>
        <p:spPr>
          <a:xfrm>
            <a:off x="8257880" y="934372"/>
            <a:ext cx="3934120" cy="461665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</a:t>
            </a:r>
            <a:r>
              <a:rPr lang="en-GB" sz="1200" dirty="0" err="1">
                <a:solidFill>
                  <a:schemeClr val="bg1"/>
                </a:solidFill>
              </a:rPr>
              <a:t>Torsten</a:t>
            </a:r>
            <a:r>
              <a:rPr lang="en-GB" sz="1200" dirty="0">
                <a:solidFill>
                  <a:schemeClr val="bg1"/>
                </a:solidFill>
              </a:rPr>
              <a:t> Wittmann - Scripps Research Institute</a:t>
            </a:r>
          </a:p>
          <a:p>
            <a:r>
              <a:rPr lang="en-GB" sz="1200" dirty="0">
                <a:solidFill>
                  <a:schemeClr val="bg1"/>
                </a:solidFill>
              </a:rPr>
              <a:t>Nikon Small World 2003 Prize Winner</a:t>
            </a:r>
          </a:p>
        </p:txBody>
      </p:sp>
    </p:spTree>
    <p:extLst>
      <p:ext uri="{BB962C8B-B14F-4D97-AF65-F5344CB8AC3E}">
        <p14:creationId xmlns:p14="http://schemas.microsoft.com/office/powerpoint/2010/main" val="391829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A925E1-C27F-902E-EA3B-95EF32489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9" t="16770" r="2944" b="3092"/>
          <a:stretch/>
        </p:blipFill>
        <p:spPr>
          <a:xfrm>
            <a:off x="2611786" y="360575"/>
            <a:ext cx="6968429" cy="61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8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5531E-487C-46C0-462A-6362E67F4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89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150BA-8B8B-477D-82C8-73A14AE0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7" y="150829"/>
            <a:ext cx="7731275" cy="659876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ACA13-679F-44D2-9056-342C21039F23}"/>
              </a:ext>
            </a:extLst>
          </p:cNvPr>
          <p:cNvSpPr txBox="1"/>
          <p:nvPr/>
        </p:nvSpPr>
        <p:spPr>
          <a:xfrm>
            <a:off x="8257880" y="934372"/>
            <a:ext cx="3934120" cy="461665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</a:t>
            </a:r>
            <a:r>
              <a:rPr lang="en-GB" sz="1200" dirty="0" err="1">
                <a:solidFill>
                  <a:schemeClr val="bg1"/>
                </a:solidFill>
              </a:rPr>
              <a:t>Torsten</a:t>
            </a:r>
            <a:r>
              <a:rPr lang="en-GB" sz="1200" dirty="0">
                <a:solidFill>
                  <a:schemeClr val="bg1"/>
                </a:solidFill>
              </a:rPr>
              <a:t> Wittmann - Scripps Research Institute</a:t>
            </a:r>
          </a:p>
          <a:p>
            <a:r>
              <a:rPr lang="en-GB" sz="1200" dirty="0">
                <a:solidFill>
                  <a:schemeClr val="bg1"/>
                </a:solidFill>
              </a:rPr>
              <a:t>Nikon Small World 2003 Prize Winner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1E1DF6-CA07-077B-DD55-FEEA511AD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9" t="16770" r="2944" b="3092"/>
          <a:stretch/>
        </p:blipFill>
        <p:spPr>
          <a:xfrm>
            <a:off x="8610094" y="3208985"/>
            <a:ext cx="2922029" cy="257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#3: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Analysing “by eye” is a really bad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9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ABBFD893-236F-823E-73A2-A36DFE90B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2" t="36158" r="24990" b="14351"/>
          <a:stretch/>
        </p:blipFill>
        <p:spPr>
          <a:xfrm>
            <a:off x="3418969" y="764136"/>
            <a:ext cx="5354063" cy="53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0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552" y="836632"/>
            <a:ext cx="7669619" cy="5752214"/>
          </a:xfrm>
          <a:prstGeom prst="rect">
            <a:avLst/>
          </a:prstGeom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CF4A002E-1049-1476-6AC3-ADB257CB33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2" t="36158" r="24990" b="14351"/>
          <a:stretch/>
        </p:blipFill>
        <p:spPr>
          <a:xfrm>
            <a:off x="156000" y="116632"/>
            <a:ext cx="2757681" cy="27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92" t="23148" b="37684"/>
          <a:stretch/>
        </p:blipFill>
        <p:spPr>
          <a:xfrm>
            <a:off x="0" y="830258"/>
            <a:ext cx="12192000" cy="51974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E84AB7-DEC1-407C-A46D-E8128D39146F}"/>
              </a:ext>
            </a:extLst>
          </p:cNvPr>
          <p:cNvSpPr/>
          <p:nvPr/>
        </p:nvSpPr>
        <p:spPr>
          <a:xfrm>
            <a:off x="1889265" y="1527390"/>
            <a:ext cx="1221580" cy="1338358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478558-66B5-476B-88B0-F67D76BF8684}"/>
              </a:ext>
            </a:extLst>
          </p:cNvPr>
          <p:cNvSpPr/>
          <p:nvPr/>
        </p:nvSpPr>
        <p:spPr>
          <a:xfrm>
            <a:off x="10101582" y="671121"/>
            <a:ext cx="1832751" cy="1732713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D4AB97-6925-4C58-B220-9ACE7B96DD62}"/>
              </a:ext>
            </a:extLst>
          </p:cNvPr>
          <p:cNvSpPr/>
          <p:nvPr/>
        </p:nvSpPr>
        <p:spPr>
          <a:xfrm>
            <a:off x="5954598" y="1828844"/>
            <a:ext cx="1832751" cy="1732713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18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5" t="-7261" r="1329" b="43619"/>
          <a:stretch/>
        </p:blipFill>
        <p:spPr>
          <a:xfrm>
            <a:off x="0" y="546755"/>
            <a:ext cx="12192000" cy="631124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7CF5A54-DF5F-4FAD-879D-46B252EAA34E}"/>
              </a:ext>
            </a:extLst>
          </p:cNvPr>
          <p:cNvSpPr/>
          <p:nvPr/>
        </p:nvSpPr>
        <p:spPr>
          <a:xfrm>
            <a:off x="10092155" y="541456"/>
            <a:ext cx="1832751" cy="1732713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06B8EA-EE47-4C3D-9057-DF425699AD85}"/>
              </a:ext>
            </a:extLst>
          </p:cNvPr>
          <p:cNvSpPr/>
          <p:nvPr/>
        </p:nvSpPr>
        <p:spPr>
          <a:xfrm>
            <a:off x="7676970" y="642205"/>
            <a:ext cx="1832751" cy="1732713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E7938C-0283-4C50-8D46-3722BAB90FE0}"/>
              </a:ext>
            </a:extLst>
          </p:cNvPr>
          <p:cNvSpPr/>
          <p:nvPr/>
        </p:nvSpPr>
        <p:spPr>
          <a:xfrm>
            <a:off x="393545" y="689044"/>
            <a:ext cx="1832751" cy="1732713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1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01" t="20962" r="523" b="36957"/>
          <a:stretch/>
        </p:blipFill>
        <p:spPr>
          <a:xfrm>
            <a:off x="18551" y="137582"/>
            <a:ext cx="12154898" cy="658283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A32350C-2780-4C68-BA7D-CC693851ABE8}"/>
              </a:ext>
            </a:extLst>
          </p:cNvPr>
          <p:cNvSpPr/>
          <p:nvPr/>
        </p:nvSpPr>
        <p:spPr>
          <a:xfrm>
            <a:off x="9272023" y="4300441"/>
            <a:ext cx="1832751" cy="1732713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F46ECD-54BC-4D53-8AEB-74EF5D9B181F}"/>
              </a:ext>
            </a:extLst>
          </p:cNvPr>
          <p:cNvSpPr/>
          <p:nvPr/>
        </p:nvSpPr>
        <p:spPr>
          <a:xfrm>
            <a:off x="156000" y="1330329"/>
            <a:ext cx="1287567" cy="1480007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E2DF1B-DCEC-4E3D-A7C8-E0CEFDA62441}"/>
              </a:ext>
            </a:extLst>
          </p:cNvPr>
          <p:cNvSpPr/>
          <p:nvPr/>
        </p:nvSpPr>
        <p:spPr>
          <a:xfrm>
            <a:off x="5179624" y="1791136"/>
            <a:ext cx="1832751" cy="1732713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90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4800" y="115200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>
            <a:off x="2045314" y="1390092"/>
            <a:ext cx="4552131" cy="3585031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10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4800" y="115200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>
            <a:off x="2045314" y="1390092"/>
            <a:ext cx="4552131" cy="3585031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23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6000" y="116632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 rot="2028474">
            <a:off x="2577336" y="1396941"/>
            <a:ext cx="2509514" cy="3281424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53274-830F-4B15-ACD6-25ED1DF71BE4}"/>
              </a:ext>
            </a:extLst>
          </p:cNvPr>
          <p:cNvSpPr/>
          <p:nvPr/>
        </p:nvSpPr>
        <p:spPr>
          <a:xfrm rot="2028474">
            <a:off x="4131595" y="2478880"/>
            <a:ext cx="2285770" cy="2237895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20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F21B3D6-8994-3E83-FEFF-DAC0481B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92" y="472209"/>
            <a:ext cx="5913582" cy="5913582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403AE81-680F-744A-418F-40E5024635DC}"/>
              </a:ext>
            </a:extLst>
          </p:cNvPr>
          <p:cNvSpPr/>
          <p:nvPr/>
        </p:nvSpPr>
        <p:spPr>
          <a:xfrm>
            <a:off x="7248088" y="906011"/>
            <a:ext cx="4153620" cy="2248250"/>
          </a:xfrm>
          <a:prstGeom prst="wedgeRoundRectCallout">
            <a:avLst>
              <a:gd name="adj1" fmla="val -97376"/>
              <a:gd name="adj2" fmla="val -18470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Have your phones ready to scan!</a:t>
            </a:r>
          </a:p>
        </p:txBody>
      </p:sp>
    </p:spTree>
    <p:extLst>
      <p:ext uri="{BB962C8B-B14F-4D97-AF65-F5344CB8AC3E}">
        <p14:creationId xmlns:p14="http://schemas.microsoft.com/office/powerpoint/2010/main" val="106047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6000" y="116632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 rot="2028474">
            <a:off x="2347806" y="2527740"/>
            <a:ext cx="2509514" cy="1705358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53274-830F-4B15-ACD6-25ED1DF71BE4}"/>
              </a:ext>
            </a:extLst>
          </p:cNvPr>
          <p:cNvSpPr/>
          <p:nvPr/>
        </p:nvSpPr>
        <p:spPr>
          <a:xfrm rot="2028474">
            <a:off x="4131595" y="2478880"/>
            <a:ext cx="2285770" cy="2237895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26B9CF-A933-45CD-B0D9-D7256F91E57A}"/>
              </a:ext>
            </a:extLst>
          </p:cNvPr>
          <p:cNvSpPr/>
          <p:nvPr/>
        </p:nvSpPr>
        <p:spPr>
          <a:xfrm rot="2028474">
            <a:off x="3086584" y="1530488"/>
            <a:ext cx="2090629" cy="2126045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2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142999"/>
            <a:ext cx="12192000" cy="914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CC6D3-04B7-6EF4-E0ED-A5452449152D}"/>
              </a:ext>
            </a:extLst>
          </p:cNvPr>
          <p:cNvSpPr txBox="1"/>
          <p:nvPr/>
        </p:nvSpPr>
        <p:spPr>
          <a:xfrm>
            <a:off x="2231101" y="1621614"/>
            <a:ext cx="7729798" cy="361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Only count round objects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Don’t count objects at edge of image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Don’t count objects below a certain intensity level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Don’t count clumps of objects as one</a:t>
            </a:r>
          </a:p>
        </p:txBody>
      </p:sp>
    </p:spTree>
    <p:extLst>
      <p:ext uri="{BB962C8B-B14F-4D97-AF65-F5344CB8AC3E}">
        <p14:creationId xmlns:p14="http://schemas.microsoft.com/office/powerpoint/2010/main" val="405371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142999"/>
            <a:ext cx="12192000" cy="914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CC6D3-04B7-6EF4-E0ED-A5452449152D}"/>
              </a:ext>
            </a:extLst>
          </p:cNvPr>
          <p:cNvSpPr txBox="1"/>
          <p:nvPr/>
        </p:nvSpPr>
        <p:spPr>
          <a:xfrm>
            <a:off x="1378985" y="2484222"/>
            <a:ext cx="9434030" cy="1889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run(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"Median..."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"radius=2"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solidFill>
                  <a:srgbClr val="FFC000"/>
                </a:solidFill>
                <a:latin typeface="Consolas" panose="020B0609020204030204" pitchFamily="49" charset="0"/>
              </a:rPr>
              <a:t>setAutoThreshold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GB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IsoData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dark no-reset"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run(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"Convert to Mask"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run(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GB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Analyze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Particles..."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"show=Outlines exclude summarize"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7FD4B-F3B0-0269-42B3-6C9C45160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772" y="583148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157037-EBD2-7C3C-89BC-698628A5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985" y="836632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82C4FA-717C-5150-F2F8-BA057E7D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051" y="2096262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9BF792-982E-0FF3-BE8F-2DE2B94E0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402" y="2778959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E15494-C9A0-0984-C403-AA699DE9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53" y="3461656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F3C53A-2030-5EFC-770C-6E96AF278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505" y="3355892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AFE2F3-6D82-C64B-632D-A7006723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147" y="3676574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B7A01C-80EB-86A5-2C60-B4AD2BEE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59" y="195187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E440A4-C49F-26CB-792E-8DC876919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08" y="370115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832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56" y="116632"/>
            <a:ext cx="4104000" cy="41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96" y="2636912"/>
            <a:ext cx="4104000" cy="41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6632"/>
            <a:ext cx="4104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2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1592_2014_BFnmeth3036_MOESM256_ESM">
            <a:hlinkClick r:id="" action="ppaction://media"/>
            <a:extLst>
              <a:ext uri="{FF2B5EF4-FFF2-40B4-BE49-F238E27FC236}">
                <a16:creationId xmlns:a16="http://schemas.microsoft.com/office/drawing/2014/main" id="{687F0569-93A8-444F-847F-5016D377C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7" y="1124147"/>
            <a:ext cx="12130807" cy="4609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5F79D4-A810-4852-91FC-CC86B731F3C4}"/>
              </a:ext>
            </a:extLst>
          </p:cNvPr>
          <p:cNvSpPr txBox="1"/>
          <p:nvPr/>
        </p:nvSpPr>
        <p:spPr>
          <a:xfrm>
            <a:off x="8851769" y="6302662"/>
            <a:ext cx="318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chemeClr val="bg1"/>
                </a:solidFill>
                <a:latin typeface="DIN"/>
              </a:rPr>
              <a:t>Amat</a:t>
            </a:r>
            <a:r>
              <a:rPr lang="en-GB" dirty="0">
                <a:solidFill>
                  <a:schemeClr val="bg1"/>
                </a:solidFill>
                <a:latin typeface="DIN"/>
              </a:rPr>
              <a:t> </a:t>
            </a:r>
            <a:r>
              <a:rPr lang="en-GB" i="1" dirty="0">
                <a:solidFill>
                  <a:schemeClr val="bg1"/>
                </a:solidFill>
                <a:latin typeface="DIN"/>
              </a:rPr>
              <a:t>et al.</a:t>
            </a:r>
            <a:r>
              <a:rPr lang="en-GB" dirty="0">
                <a:solidFill>
                  <a:schemeClr val="bg1"/>
                </a:solidFill>
                <a:latin typeface="DIN"/>
              </a:rPr>
              <a:t>, Nat Meth, 2014</a:t>
            </a:r>
          </a:p>
        </p:txBody>
      </p:sp>
    </p:spTree>
    <p:extLst>
      <p:ext uri="{BB962C8B-B14F-4D97-AF65-F5344CB8AC3E}">
        <p14:creationId xmlns:p14="http://schemas.microsoft.com/office/powerpoint/2010/main" val="1502109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#4: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Image analysis is hard…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EA7BC-B0A6-0C68-C25A-29516509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7" y="648578"/>
            <a:ext cx="11256407" cy="5560845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3ECDF0-5B27-84CC-A600-E03F496E1FB9}"/>
              </a:ext>
            </a:extLst>
          </p:cNvPr>
          <p:cNvSpPr/>
          <p:nvPr/>
        </p:nvSpPr>
        <p:spPr>
          <a:xfrm>
            <a:off x="6250329" y="3459482"/>
            <a:ext cx="937549" cy="24498"/>
          </a:xfrm>
          <a:custGeom>
            <a:avLst/>
            <a:gdLst>
              <a:gd name="connsiteX0" fmla="*/ 0 w 937549"/>
              <a:gd name="connsiteY0" fmla="*/ 24498 h 24498"/>
              <a:gd name="connsiteX1" fmla="*/ 254643 w 937549"/>
              <a:gd name="connsiteY1" fmla="*/ 1348 h 24498"/>
              <a:gd name="connsiteX2" fmla="*/ 937549 w 937549"/>
              <a:gd name="connsiteY2" fmla="*/ 1348 h 2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549" h="24498">
                <a:moveTo>
                  <a:pt x="0" y="24498"/>
                </a:moveTo>
                <a:cubicBezTo>
                  <a:pt x="105077" y="6985"/>
                  <a:pt x="112919" y="3238"/>
                  <a:pt x="254643" y="1348"/>
                </a:cubicBezTo>
                <a:cubicBezTo>
                  <a:pt x="482258" y="-1687"/>
                  <a:pt x="709914" y="1348"/>
                  <a:pt x="937549" y="134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6B7EA8-8E76-2C09-174B-5622A5F71A60}"/>
              </a:ext>
            </a:extLst>
          </p:cNvPr>
          <p:cNvSpPr/>
          <p:nvPr/>
        </p:nvSpPr>
        <p:spPr>
          <a:xfrm>
            <a:off x="601884" y="3669175"/>
            <a:ext cx="1250065" cy="0"/>
          </a:xfrm>
          <a:custGeom>
            <a:avLst/>
            <a:gdLst>
              <a:gd name="connsiteX0" fmla="*/ 0 w 1250065"/>
              <a:gd name="connsiteY0" fmla="*/ 0 h 0"/>
              <a:gd name="connsiteX1" fmla="*/ 1250065 w 125006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0065">
                <a:moveTo>
                  <a:pt x="0" y="0"/>
                </a:moveTo>
                <a:lnTo>
                  <a:pt x="1250065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51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1A9536-2CA3-4DDB-8BBC-4BB70FB86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458" y="-55279"/>
            <a:ext cx="7824507" cy="905381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80948-6E5B-48BE-BF54-1D437A295528}"/>
              </a:ext>
            </a:extLst>
          </p:cNvPr>
          <p:cNvSpPr txBox="1"/>
          <p:nvPr/>
        </p:nvSpPr>
        <p:spPr>
          <a:xfrm>
            <a:off x="7413987" y="1331565"/>
            <a:ext cx="4296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dirty="0">
                <a:solidFill>
                  <a:schemeClr val="bg1"/>
                </a:solidFill>
              </a:rPr>
              <a:t>“Connect a camera to a computer and have it describe what it sees”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3A5AC-A2D2-64CE-7AF9-2A1C98FA9E68}"/>
              </a:ext>
            </a:extLst>
          </p:cNvPr>
          <p:cNvSpPr txBox="1"/>
          <p:nvPr/>
        </p:nvSpPr>
        <p:spPr>
          <a:xfrm>
            <a:off x="5458846" y="3059668"/>
            <a:ext cx="6541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Marvin Minsky, 1966</a:t>
            </a:r>
          </a:p>
        </p:txBody>
      </p:sp>
    </p:spTree>
    <p:extLst>
      <p:ext uri="{BB962C8B-B14F-4D97-AF65-F5344CB8AC3E}">
        <p14:creationId xmlns:p14="http://schemas.microsoft.com/office/powerpoint/2010/main" val="2328330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4192"/>
            <a:ext cx="12192000" cy="910638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3A2907-0880-4AA2-A67B-5D024191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04000" y="-2700191"/>
            <a:ext cx="50400000" cy="12258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4CCD5-0633-40BF-BC45-D23278DA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24000" y="-248514"/>
            <a:ext cx="30240000" cy="7355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CF112-1E51-4C3C-A6B2-96A61C8C8BF9}"/>
              </a:ext>
            </a:extLst>
          </p:cNvPr>
          <p:cNvSpPr txBox="1"/>
          <p:nvPr/>
        </p:nvSpPr>
        <p:spPr>
          <a:xfrm>
            <a:off x="930000" y="1030536"/>
            <a:ext cx="10332000" cy="1944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</a:rPr>
              <a:t>“Solutions to image analysis problems often appear simple, particularly when easily accomplished by the human visual system, which is complex and poorly understood.”</a:t>
            </a:r>
          </a:p>
        </p:txBody>
      </p:sp>
      <p:pic>
        <p:nvPicPr>
          <p:cNvPr id="3" name="Picture 2" descr="A book cover of a digital image processing&#10;&#10;Description automatically generated with low confidence">
            <a:extLst>
              <a:ext uri="{FF2B5EF4-FFF2-40B4-BE49-F238E27FC236}">
                <a16:creationId xmlns:a16="http://schemas.microsoft.com/office/drawing/2014/main" id="{3FB2FBCD-18F4-F31C-84D8-F3DC56238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45" y="2497408"/>
            <a:ext cx="2890104" cy="41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5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#5: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Manage your expectations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02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CC6DAE-77E6-4E6A-87B7-75C57A68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2" r="1135" b="1752"/>
          <a:stretch/>
        </p:blipFill>
        <p:spPr>
          <a:xfrm>
            <a:off x="-535447" y="0"/>
            <a:ext cx="127313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9946C-BF72-45D4-AF44-3CD343E93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0102" r="1135" b="1752"/>
          <a:stretch/>
        </p:blipFill>
        <p:spPr>
          <a:xfrm>
            <a:off x="-535447" y="0"/>
            <a:ext cx="1273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83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F9D9F9C-9589-1063-7554-0688527B9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003961"/>
              </p:ext>
            </p:extLst>
          </p:nvPr>
        </p:nvGraphicFramePr>
        <p:xfrm>
          <a:off x="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51CE8A3C-D54A-D94D-ED10-8987F79CF9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29871" y="1850318"/>
            <a:ext cx="4830074" cy="31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5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F9D9F9C-9589-1063-7554-0688527B9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159140"/>
              </p:ext>
            </p:extLst>
          </p:nvPr>
        </p:nvGraphicFramePr>
        <p:xfrm>
          <a:off x="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9AFC14C-3AE3-37A7-23A6-369145434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29871" y="1850318"/>
            <a:ext cx="4830074" cy="3157363"/>
          </a:xfrm>
          <a:prstGeom prst="rect">
            <a:avLst/>
          </a:prstGeom>
        </p:spPr>
      </p:pic>
      <p:pic>
        <p:nvPicPr>
          <p:cNvPr id="4" name="Graphic 3" descr="Crying face outline with solid fill">
            <a:extLst>
              <a:ext uri="{FF2B5EF4-FFF2-40B4-BE49-F238E27FC236}">
                <a16:creationId xmlns:a16="http://schemas.microsoft.com/office/drawing/2014/main" id="{BE6DEF81-D2A8-B1EC-77FF-6183798853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000" y="2412000"/>
            <a:ext cx="577126" cy="5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8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F9D9F9C-9589-1063-7554-0688527B9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412840"/>
              </p:ext>
            </p:extLst>
          </p:nvPr>
        </p:nvGraphicFramePr>
        <p:xfrm>
          <a:off x="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9AFC14C-3AE3-37A7-23A6-369145434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29871" y="1850318"/>
            <a:ext cx="4830074" cy="3157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3CB4D-B978-EB5A-F1B8-A73DCACA6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0727" y="1850481"/>
            <a:ext cx="4829218" cy="3157200"/>
          </a:xfrm>
          <a:prstGeom prst="rect">
            <a:avLst/>
          </a:prstGeom>
        </p:spPr>
      </p:pic>
      <p:pic>
        <p:nvPicPr>
          <p:cNvPr id="6" name="Graphic 5" descr="Confused face outline with solid fill">
            <a:extLst>
              <a:ext uri="{FF2B5EF4-FFF2-40B4-BE49-F238E27FC236}">
                <a16:creationId xmlns:a16="http://schemas.microsoft.com/office/drawing/2014/main" id="{4E186A47-E784-3B54-ADAE-3FCA5FD5C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80000" y="2412000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Smiling with hearts face with solid fill with solid fill">
            <a:extLst>
              <a:ext uri="{FF2B5EF4-FFF2-40B4-BE49-F238E27FC236}">
                <a16:creationId xmlns:a16="http://schemas.microsoft.com/office/drawing/2014/main" id="{B06C2E45-5DC5-0388-9C1A-C2A4FA09B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261" y="292260"/>
            <a:ext cx="6273478" cy="6273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FC14C-3AE3-37A7-23A6-369145434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29872" y="1850318"/>
            <a:ext cx="4830072" cy="31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1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#6: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Perfect is the enemy of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90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4556B-152D-129F-E9FE-E7855651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2B69B-888E-E3DF-EBC5-7AD87978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16509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ebuchet MS" panose="020B0603020202020204" pitchFamily="34" charset="0"/>
              </a:rPr>
              <a:t>When do I know when my image analysis is good enough?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2309D-938E-B566-8388-DC5853D02916}"/>
              </a:ext>
            </a:extLst>
          </p:cNvPr>
          <p:cNvSpPr/>
          <p:nvPr/>
        </p:nvSpPr>
        <p:spPr>
          <a:xfrm>
            <a:off x="3943621" y="1995853"/>
            <a:ext cx="5332265" cy="3754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8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87D5-3845-90FB-1030-120FB9B9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78181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Everyone makes mistakes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DD6AF-1CCE-9B5D-304A-089D593E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4" y="3287775"/>
            <a:ext cx="3696000" cy="27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C4E1B-93D1-4B9D-65E6-B07368A01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761" y="3287775"/>
            <a:ext cx="3699067" cy="2772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9057B-4F8F-3B10-D3CF-FF1EADA79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125" y="3287775"/>
            <a:ext cx="3699067" cy="2772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FB33602-7754-BE48-5350-7F441EEAC215}"/>
              </a:ext>
            </a:extLst>
          </p:cNvPr>
          <p:cNvSpPr/>
          <p:nvPr/>
        </p:nvSpPr>
        <p:spPr>
          <a:xfrm>
            <a:off x="6315959" y="4920792"/>
            <a:ext cx="707010" cy="631596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5FA8A3-B51D-3F14-92AF-B5CA91A8D4E3}"/>
              </a:ext>
            </a:extLst>
          </p:cNvPr>
          <p:cNvSpPr/>
          <p:nvPr/>
        </p:nvSpPr>
        <p:spPr>
          <a:xfrm>
            <a:off x="10297975" y="4920792"/>
            <a:ext cx="707010" cy="631596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D174C-9D9B-4904-304F-61B6E64059AC}"/>
              </a:ext>
            </a:extLst>
          </p:cNvPr>
          <p:cNvSpPr/>
          <p:nvPr/>
        </p:nvSpPr>
        <p:spPr>
          <a:xfrm rot="1478423">
            <a:off x="9763444" y="5516173"/>
            <a:ext cx="1069062" cy="794090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86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863E40-6E7B-575C-CC8A-DB805A421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220226"/>
              </p:ext>
            </p:extLst>
          </p:nvPr>
        </p:nvGraphicFramePr>
        <p:xfrm>
          <a:off x="-5928" y="384175"/>
          <a:ext cx="6022975" cy="608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7" r:id="rId2" imgW="6022189" imgH="6089485" progId="Prism7.Document">
                  <p:embed/>
                </p:oleObj>
              </mc:Choice>
              <mc:Fallback>
                <p:oleObj name="Prism 7" r:id="rId2" imgW="6022189" imgH="6089485" progId="Prism7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B863E40-6E7B-575C-CC8A-DB805A421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5928" y="384175"/>
                        <a:ext cx="6022975" cy="608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2613E6D-C5A0-878A-4556-5D955B439D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7829"/>
              </p:ext>
            </p:extLst>
          </p:nvPr>
        </p:nvGraphicFramePr>
        <p:xfrm>
          <a:off x="6127069" y="382588"/>
          <a:ext cx="6024563" cy="609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7" r:id="rId4" imgW="6025070" imgH="6090925" progId="Prism7.Document">
                  <p:embed/>
                </p:oleObj>
              </mc:Choice>
              <mc:Fallback>
                <p:oleObj name="Prism 7" r:id="rId4" imgW="6025070" imgH="6090925" progId="Prism7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2613E6D-C5A0-878A-4556-5D955B439D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7069" y="382588"/>
                        <a:ext cx="6024563" cy="609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306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#6: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Analyse first, ask questions later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6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6DC8D4-D801-9FB3-5ADD-4670B0E1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38C79-2624-4EF2-8908-950AB9FC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4816BC-7DFB-5741-6275-206CAFAA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6CFE3B8-ECA5-A19B-C983-38B8F6728200}"/>
              </a:ext>
            </a:extLst>
          </p:cNvPr>
          <p:cNvSpPr/>
          <p:nvPr/>
        </p:nvSpPr>
        <p:spPr>
          <a:xfrm>
            <a:off x="3065765" y="4359477"/>
            <a:ext cx="707010" cy="631596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FFA1AE-D007-7E50-1B76-BE9EBA3D08B8}"/>
              </a:ext>
            </a:extLst>
          </p:cNvPr>
          <p:cNvSpPr/>
          <p:nvPr/>
        </p:nvSpPr>
        <p:spPr>
          <a:xfrm>
            <a:off x="6242022" y="5272368"/>
            <a:ext cx="707010" cy="631596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50D5CF5-0A8C-A88D-0C16-F9D849128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926977"/>
              </p:ext>
            </p:extLst>
          </p:nvPr>
        </p:nvGraphicFramePr>
        <p:xfrm>
          <a:off x="2667000" y="1016138"/>
          <a:ext cx="6858000" cy="4825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7" r:id="rId5" imgW="5849684" imgH="4116561" progId="Prism7.Document">
                  <p:embed/>
                </p:oleObj>
              </mc:Choice>
              <mc:Fallback>
                <p:oleObj name="Prism 7" r:id="rId5" imgW="5849684" imgH="4116561" progId="Prism7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50D5CF5-0A8C-A88D-0C16-F9D849128A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7000" y="1016138"/>
                        <a:ext cx="6858000" cy="482572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E026B76-E405-9E53-9DF7-A58CB07EE6EC}"/>
              </a:ext>
            </a:extLst>
          </p:cNvPr>
          <p:cNvSpPr/>
          <p:nvPr/>
        </p:nvSpPr>
        <p:spPr>
          <a:xfrm>
            <a:off x="4363656" y="1701479"/>
            <a:ext cx="1111169" cy="2928394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20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C9946C-BF72-45D4-AF44-3CD343E93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0102" r="1135" b="1752"/>
          <a:stretch/>
        </p:blipFill>
        <p:spPr>
          <a:xfrm>
            <a:off x="-535484" y="0"/>
            <a:ext cx="21519638" cy="1159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72DCE1-99D5-98C1-0E5C-5044C1FB8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671" t="27707" r="69116" b="68736"/>
          <a:stretch/>
        </p:blipFill>
        <p:spPr>
          <a:xfrm>
            <a:off x="3093396" y="2315182"/>
            <a:ext cx="3093395" cy="4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3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718CC-A9E8-F4D9-338F-59860414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4782"/>
            <a:ext cx="12137704" cy="90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259FDD-63D5-A284-AB36-04DB3CD33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04782"/>
            <a:ext cx="12192001" cy="90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9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#7: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Crap In = Crap 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66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FE9D3C5-1371-0B6D-EB2D-4C603C93A167}"/>
              </a:ext>
            </a:extLst>
          </p:cNvPr>
          <p:cNvGrpSpPr/>
          <p:nvPr/>
        </p:nvGrpSpPr>
        <p:grpSpPr>
          <a:xfrm>
            <a:off x="864000" y="1688400"/>
            <a:ext cx="10131585" cy="3600000"/>
            <a:chOff x="813600" y="1688400"/>
            <a:chExt cx="10131585" cy="360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096262-BC91-6054-090D-8562F7840CFE}"/>
                </a:ext>
              </a:extLst>
            </p:cNvPr>
            <p:cNvSpPr txBox="1"/>
            <p:nvPr/>
          </p:nvSpPr>
          <p:spPr>
            <a:xfrm>
              <a:off x="813600" y="1688400"/>
              <a:ext cx="2384385" cy="3600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Crap Images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343EAA-97F6-074D-60F2-205460A1982C}"/>
                </a:ext>
              </a:extLst>
            </p:cNvPr>
            <p:cNvCxnSpPr>
              <a:cxnSpLocks/>
              <a:stCxn id="4" idx="3"/>
              <a:endCxn id="2" idx="1"/>
            </p:cNvCxnSpPr>
            <p:nvPr/>
          </p:nvCxnSpPr>
          <p:spPr>
            <a:xfrm>
              <a:off x="3197985" y="3488400"/>
              <a:ext cx="148921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C84B80-15BA-56F7-3AB7-96A4701DA9D5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7071585" y="3488400"/>
              <a:ext cx="148921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8A5C70-8D0F-5B73-62D1-199CE5738624}"/>
                </a:ext>
              </a:extLst>
            </p:cNvPr>
            <p:cNvSpPr txBox="1"/>
            <p:nvPr/>
          </p:nvSpPr>
          <p:spPr>
            <a:xfrm>
              <a:off x="4687200" y="1688400"/>
              <a:ext cx="2384385" cy="3600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Super Cool, State-of-the-Art, Cutting Edge Image Analysis Pipeline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07E31D-7A46-9941-29B0-1549253C295D}"/>
                </a:ext>
              </a:extLst>
            </p:cNvPr>
            <p:cNvSpPr txBox="1"/>
            <p:nvPr/>
          </p:nvSpPr>
          <p:spPr>
            <a:xfrm>
              <a:off x="8560800" y="1688400"/>
              <a:ext cx="2384385" cy="3600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Crap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21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364E91B-6746-C5F8-8286-80F022F1ACA1}"/>
              </a:ext>
            </a:extLst>
          </p:cNvPr>
          <p:cNvGrpSpPr/>
          <p:nvPr/>
        </p:nvGrpSpPr>
        <p:grpSpPr>
          <a:xfrm>
            <a:off x="863846" y="1686849"/>
            <a:ext cx="10464309" cy="3600000"/>
            <a:chOff x="813330" y="1686849"/>
            <a:chExt cx="10464309" cy="3600000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DD699A1C-BD97-BE86-9943-443EB5E96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484" y="1686849"/>
              <a:ext cx="2843401" cy="360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096262-BC91-6054-090D-8562F7840CFE}"/>
                </a:ext>
              </a:extLst>
            </p:cNvPr>
            <p:cNvSpPr txBox="1"/>
            <p:nvPr/>
          </p:nvSpPr>
          <p:spPr>
            <a:xfrm>
              <a:off x="813330" y="1686849"/>
              <a:ext cx="2384385" cy="3600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Crap Images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343EAA-97F6-074D-60F2-205460A1982C}"/>
                </a:ext>
              </a:extLst>
            </p:cNvPr>
            <p:cNvCxnSpPr>
              <a:stCxn id="4" idx="3"/>
              <a:endCxn id="3" idx="1"/>
            </p:cNvCxnSpPr>
            <p:nvPr/>
          </p:nvCxnSpPr>
          <p:spPr>
            <a:xfrm>
              <a:off x="3197715" y="3486849"/>
              <a:ext cx="125976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ball&#10;&#10;Description automatically generated">
              <a:extLst>
                <a:ext uri="{FF2B5EF4-FFF2-40B4-BE49-F238E27FC236}">
                  <a16:creationId xmlns:a16="http://schemas.microsoft.com/office/drawing/2014/main" id="{8D2A3347-E56F-18E2-59F1-D90ABED7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0654" y="1686849"/>
              <a:ext cx="2716985" cy="360000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C84B80-15BA-56F7-3AB7-96A4701DA9D5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>
              <a:off x="7300885" y="3486849"/>
              <a:ext cx="125976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385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47C7-ED99-40DF-A2BB-305B8BA0C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Trebuchet MS" panose="020B0603020202020204" pitchFamily="34" charset="0"/>
              </a:rPr>
              <a:t>Compulsory Slides on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496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#8: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AI is but one of many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56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1A9536-2CA3-4DDB-8BBC-4BB70FB86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5" b="10495"/>
          <a:stretch/>
        </p:blipFill>
        <p:spPr>
          <a:xfrm>
            <a:off x="-884898" y="-55279"/>
            <a:ext cx="7831387" cy="905381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80948-6E5B-48BE-BF54-1D437A295528}"/>
              </a:ext>
            </a:extLst>
          </p:cNvPr>
          <p:cNvSpPr txBox="1"/>
          <p:nvPr/>
        </p:nvSpPr>
        <p:spPr>
          <a:xfrm>
            <a:off x="7413987" y="1331565"/>
            <a:ext cx="4586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</a:rPr>
              <a:t>“machines will be capable, within twenty years, of doing any work a man can do”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30AABD2-B33D-5925-4707-28E7DC0CE53C}"/>
              </a:ext>
            </a:extLst>
          </p:cNvPr>
          <p:cNvSpPr/>
          <p:nvPr/>
        </p:nvSpPr>
        <p:spPr>
          <a:xfrm>
            <a:off x="9126417" y="2681654"/>
            <a:ext cx="756138" cy="8792"/>
          </a:xfrm>
          <a:custGeom>
            <a:avLst/>
            <a:gdLst>
              <a:gd name="connsiteX0" fmla="*/ 0 w 756138"/>
              <a:gd name="connsiteY0" fmla="*/ 8792 h 8792"/>
              <a:gd name="connsiteX1" fmla="*/ 756138 w 756138"/>
              <a:gd name="connsiteY1" fmla="*/ 0 h 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6138" h="8792">
                <a:moveTo>
                  <a:pt x="0" y="8792"/>
                </a:moveTo>
                <a:lnTo>
                  <a:pt x="756138" y="0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2CB6B-9839-41FC-2956-4CAFA25A9CBB}"/>
              </a:ext>
            </a:extLst>
          </p:cNvPr>
          <p:cNvSpPr txBox="1"/>
          <p:nvPr/>
        </p:nvSpPr>
        <p:spPr>
          <a:xfrm>
            <a:off x="5458846" y="3059668"/>
            <a:ext cx="6541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Herbert Simon, 1965</a:t>
            </a:r>
          </a:p>
        </p:txBody>
      </p:sp>
    </p:spTree>
    <p:extLst>
      <p:ext uri="{BB962C8B-B14F-4D97-AF65-F5344CB8AC3E}">
        <p14:creationId xmlns:p14="http://schemas.microsoft.com/office/powerpoint/2010/main" val="158613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F402-486D-A64B-484C-A376C2DA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 Needs lots of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580C3-4CEE-EC7D-28E6-EE41A7EB5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E.g. </a:t>
            </a:r>
            <a:r>
              <a:rPr lang="en-GB" dirty="0" err="1">
                <a:solidFill>
                  <a:schemeClr val="bg1"/>
                </a:solidFill>
              </a:rPr>
              <a:t>AlphaFold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Took 50 years to collect at an estimate cost of $12 billion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Images from biological experiments tend to be </a:t>
            </a:r>
            <a:r>
              <a:rPr lang="en-GB">
                <a:solidFill>
                  <a:schemeClr val="bg1"/>
                </a:solidFill>
              </a:rPr>
              <a:t>less well-structured</a:t>
            </a:r>
          </a:p>
        </p:txBody>
      </p:sp>
    </p:spTree>
    <p:extLst>
      <p:ext uri="{BB962C8B-B14F-4D97-AF65-F5344CB8AC3E}">
        <p14:creationId xmlns:p14="http://schemas.microsoft.com/office/powerpoint/2010/main" val="393209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7A123-DAB2-1A15-4AFD-75CDA6C3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16" y="60415"/>
            <a:ext cx="5665169" cy="673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863E40-6E7B-575C-CC8A-DB805A421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874062"/>
              </p:ext>
            </p:extLst>
          </p:nvPr>
        </p:nvGraphicFramePr>
        <p:xfrm>
          <a:off x="-5928" y="384175"/>
          <a:ext cx="6022975" cy="608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7" r:id="rId2" imgW="6022189" imgH="6089485" progId="Prism7.Document">
                  <p:embed/>
                </p:oleObj>
              </mc:Choice>
              <mc:Fallback>
                <p:oleObj name="Prism 7" r:id="rId2" imgW="6022189" imgH="6089485" progId="Prism7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B863E40-6E7B-575C-CC8A-DB805A421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5928" y="384175"/>
                        <a:ext cx="6022975" cy="608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2613E6D-C5A0-878A-4556-5D955B439D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069" y="382588"/>
          <a:ext cx="6024563" cy="609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7" r:id="rId4" imgW="6025070" imgH="6090925" progId="Prism7.Document">
                  <p:embed/>
                </p:oleObj>
              </mc:Choice>
              <mc:Fallback>
                <p:oleObj name="Prism 7" r:id="rId4" imgW="6025070" imgH="6090925" progId="Prism7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2613E6D-C5A0-878A-4556-5D955B439D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7069" y="382588"/>
                        <a:ext cx="6024563" cy="609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F267B1-0D15-4283-9181-46E406B44AA2}"/>
              </a:ext>
            </a:extLst>
          </p:cNvPr>
          <p:cNvSpPr txBox="1"/>
          <p:nvPr/>
        </p:nvSpPr>
        <p:spPr>
          <a:xfrm>
            <a:off x="1465006" y="382588"/>
            <a:ext cx="376575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DIN"/>
              </a:rPr>
              <a:t>“Conventional”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0F0A5-6615-48D4-B6A9-742A13885F6E}"/>
              </a:ext>
            </a:extLst>
          </p:cNvPr>
          <p:cNvSpPr txBox="1"/>
          <p:nvPr/>
        </p:nvSpPr>
        <p:spPr>
          <a:xfrm>
            <a:off x="7860890" y="382587"/>
            <a:ext cx="355927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DIN"/>
              </a:rPr>
              <a:t>AI Pipeline</a:t>
            </a:r>
          </a:p>
        </p:txBody>
      </p:sp>
    </p:spTree>
    <p:extLst>
      <p:ext uri="{BB962C8B-B14F-4D97-AF65-F5344CB8AC3E}">
        <p14:creationId xmlns:p14="http://schemas.microsoft.com/office/powerpoint/2010/main" val="286348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Seeing is believing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9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#9: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Use the right tool for the right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14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ji-icon.png">
            <a:extLst>
              <a:ext uri="{FF2B5EF4-FFF2-40B4-BE49-F238E27FC236}">
                <a16:creationId xmlns:a16="http://schemas.microsoft.com/office/drawing/2014/main" id="{865CE6A4-18F8-59F1-1F65-2ADFD00A19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3" y="1179513"/>
            <a:ext cx="2170113" cy="2170113"/>
          </a:xfrm>
          <a:prstGeom prst="rect">
            <a:avLst/>
          </a:prstGeom>
        </p:spPr>
      </p:pic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BFCCB66-2B6D-E858-39A6-7EC99710D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3" y="3403600"/>
            <a:ext cx="2170113" cy="2170113"/>
          </a:xfrm>
          <a:prstGeom prst="rect">
            <a:avLst/>
          </a:prstGeom>
        </p:spPr>
      </p:pic>
      <p:pic>
        <p:nvPicPr>
          <p:cNvPr id="4" name="Picture 3" descr="A picture containing clock, blue, orange&#10;&#10;Description automatically generated">
            <a:extLst>
              <a:ext uri="{FF2B5EF4-FFF2-40B4-BE49-F238E27FC236}">
                <a16:creationId xmlns:a16="http://schemas.microsoft.com/office/drawing/2014/main" id="{EE7C647A-0B13-2998-B468-D6CC3740E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38" y="1179513"/>
            <a:ext cx="2170113" cy="2170113"/>
          </a:xfrm>
          <a:prstGeom prst="rect">
            <a:avLst/>
          </a:prstGeom>
        </p:spPr>
      </p:pic>
      <p:pic>
        <p:nvPicPr>
          <p:cNvPr id="5" name="Picture 4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4E7F3BBE-9075-9922-D5FC-769C24872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13" y="3403600"/>
            <a:ext cx="2170113" cy="2170113"/>
          </a:xfrm>
          <a:prstGeom prst="rect">
            <a:avLst/>
          </a:prstGeom>
        </p:spPr>
      </p:pic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0DDA0D4F-F78D-4A0D-5370-B47E5BB73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63" y="1179513"/>
            <a:ext cx="2484000" cy="248400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2374122-DBBB-DB25-8352-BF398D72E9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88" y="4144963"/>
            <a:ext cx="1428750" cy="1428750"/>
          </a:xfrm>
          <a:prstGeom prst="rect">
            <a:avLst/>
          </a:prstGeom>
        </p:spPr>
      </p:pic>
      <p:pic>
        <p:nvPicPr>
          <p:cNvPr id="8" name="Picture 7" descr="A picture containing ax&#10;&#10;Description automatically generated">
            <a:extLst>
              <a:ext uri="{FF2B5EF4-FFF2-40B4-BE49-F238E27FC236}">
                <a16:creationId xmlns:a16="http://schemas.microsoft.com/office/drawing/2014/main" id="{8448C9B7-8299-6377-C006-5FF206E88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5" y="4144963"/>
            <a:ext cx="1430338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6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357AD-D36A-4551-9225-028653CA9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6" y="188642"/>
            <a:ext cx="4463968" cy="3335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6F370-892C-428E-9AE6-FD258F76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4" y="188640"/>
            <a:ext cx="3333600" cy="33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667B7-236F-43E8-8133-41030E2E3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45025"/>
            <a:ext cx="4464000" cy="308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212D9-677E-43DB-A18D-66A9BABE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644217"/>
            <a:ext cx="3932896" cy="30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9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#9b: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Avoid software that is only “available on request”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86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#9c: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Avoid poorly-documented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58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8E533E-D602-C4E0-D688-A60CE8B64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2" r="17708" b="20346"/>
          <a:stretch/>
        </p:blipFill>
        <p:spPr>
          <a:xfrm>
            <a:off x="-1" y="-1"/>
            <a:ext cx="145403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9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#9d: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Avoid inactively-maintained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70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CAB90-F8F1-EB1C-F139-16DFB89E8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15" r="16604"/>
          <a:stretch/>
        </p:blipFill>
        <p:spPr>
          <a:xfrm>
            <a:off x="0" y="-1"/>
            <a:ext cx="12177876" cy="75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3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CAB90-F8F1-EB1C-F139-16DFB89E8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15" r="16604"/>
          <a:stretch/>
        </p:blipFill>
        <p:spPr>
          <a:xfrm>
            <a:off x="-4162426" y="-1110588"/>
            <a:ext cx="16354426" cy="1009266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6227778-D8F3-EF1D-D47E-F153CB8D632D}"/>
              </a:ext>
            </a:extLst>
          </p:cNvPr>
          <p:cNvSpPr/>
          <p:nvPr/>
        </p:nvSpPr>
        <p:spPr>
          <a:xfrm>
            <a:off x="6924675" y="1028701"/>
            <a:ext cx="2038349" cy="393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91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93DB3-1AC5-281B-3E0A-A3E37D16E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8" r="14883"/>
          <a:stretch/>
        </p:blipFill>
        <p:spPr>
          <a:xfrm>
            <a:off x="0" y="0"/>
            <a:ext cx="12198068" cy="733895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F536F4-23F1-DA94-B23A-0482AE7695A0}"/>
              </a:ext>
            </a:extLst>
          </p:cNvPr>
          <p:cNvSpPr/>
          <p:nvPr/>
        </p:nvSpPr>
        <p:spPr>
          <a:xfrm>
            <a:off x="8027720" y="2992582"/>
            <a:ext cx="1674419" cy="331321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12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Seeing is believing?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4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#10: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Ask For Help!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44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BBC3D3-7D5F-45DB-878C-BF66B7D90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-2176656"/>
            <a:ext cx="15533186" cy="10355456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C3BBD22F-23AF-4821-AC22-F4D65D1ACC6B}"/>
              </a:ext>
            </a:extLst>
          </p:cNvPr>
          <p:cNvSpPr/>
          <p:nvPr/>
        </p:nvSpPr>
        <p:spPr>
          <a:xfrm>
            <a:off x="5779700" y="167063"/>
            <a:ext cx="5917720" cy="2812212"/>
          </a:xfrm>
          <a:prstGeom prst="cloudCallout">
            <a:avLst>
              <a:gd name="adj1" fmla="val -60539"/>
              <a:gd name="adj2" fmla="val 47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I have </a:t>
            </a:r>
            <a:r>
              <a:rPr lang="en-GB" sz="3200" i="1" dirty="0">
                <a:solidFill>
                  <a:schemeClr val="tx1"/>
                </a:solidFill>
              </a:rPr>
              <a:t>literally</a:t>
            </a:r>
            <a:r>
              <a:rPr lang="en-GB" sz="3200" dirty="0">
                <a:solidFill>
                  <a:schemeClr val="tx1"/>
                </a:solidFill>
              </a:rPr>
              <a:t> no idea what I’m doing…</a:t>
            </a:r>
          </a:p>
          <a:p>
            <a:pPr algn="ctr"/>
            <a:endParaRPr lang="en-GB" sz="32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E09586-FD98-466A-9219-8A3D1BD4F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20555" b="17935"/>
          <a:stretch/>
        </p:blipFill>
        <p:spPr>
          <a:xfrm>
            <a:off x="7290887" y="3728720"/>
            <a:ext cx="2895347" cy="28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ungryHungryHippos">
            <a:hlinkClick r:id="" action="ppaction://media"/>
            <a:extLst>
              <a:ext uri="{FF2B5EF4-FFF2-40B4-BE49-F238E27FC236}">
                <a16:creationId xmlns:a16="http://schemas.microsoft.com/office/drawing/2014/main" id="{4A6E078C-466C-1EDC-1015-6175C40239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8" end="8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D285B-0595-C294-E0CB-7DC181D28E42}"/>
              </a:ext>
            </a:extLst>
          </p:cNvPr>
          <p:cNvGrpSpPr/>
          <p:nvPr/>
        </p:nvGrpSpPr>
        <p:grpSpPr>
          <a:xfrm>
            <a:off x="920993" y="1846385"/>
            <a:ext cx="6499715" cy="1962127"/>
            <a:chOff x="920993" y="1846385"/>
            <a:chExt cx="6499715" cy="19621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123FBB-0ADB-C490-72AF-3C2AB0E175C8}"/>
                </a:ext>
              </a:extLst>
            </p:cNvPr>
            <p:cNvSpPr txBox="1"/>
            <p:nvPr/>
          </p:nvSpPr>
          <p:spPr>
            <a:xfrm>
              <a:off x="920993" y="2191244"/>
              <a:ext cx="2795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Naughty Scientists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C7DAC7-9C31-EF42-E9F1-DA5E67495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4169" y="1846385"/>
              <a:ext cx="1222131" cy="51670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73A6D2-CADE-9E9E-2700-899C694E0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6569" y="2423172"/>
              <a:ext cx="3804139" cy="23378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08D540-C046-A14B-643B-666286F2C9AF}"/>
                </a:ext>
              </a:extLst>
            </p:cNvPr>
            <p:cNvCxnSpPr>
              <a:cxnSpLocks/>
            </p:cNvCxnSpPr>
            <p:nvPr/>
          </p:nvCxnSpPr>
          <p:spPr>
            <a:xfrm>
              <a:off x="3616569" y="3048974"/>
              <a:ext cx="3282462" cy="759538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73FAC0-408B-5C4B-A94C-61250CB7A147}"/>
                </a:ext>
              </a:extLst>
            </p:cNvPr>
            <p:cNvCxnSpPr>
              <a:cxnSpLocks/>
            </p:cNvCxnSpPr>
            <p:nvPr/>
          </p:nvCxnSpPr>
          <p:spPr>
            <a:xfrm>
              <a:off x="3464169" y="3407783"/>
              <a:ext cx="716573" cy="213799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75B5F8-2AC0-ABF5-E0B8-D93A92EDF3F9}"/>
              </a:ext>
            </a:extLst>
          </p:cNvPr>
          <p:cNvGrpSpPr/>
          <p:nvPr/>
        </p:nvGrpSpPr>
        <p:grpSpPr>
          <a:xfrm>
            <a:off x="6345114" y="2493745"/>
            <a:ext cx="5591908" cy="1636490"/>
            <a:chOff x="4339003" y="932347"/>
            <a:chExt cx="5591908" cy="16364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C70A9B-E535-5785-354D-CDE21B96269B}"/>
                </a:ext>
              </a:extLst>
            </p:cNvPr>
            <p:cNvSpPr txBox="1"/>
            <p:nvPr/>
          </p:nvSpPr>
          <p:spPr>
            <a:xfrm>
              <a:off x="7134957" y="1245398"/>
              <a:ext cx="2795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Microscopy Images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2906DB-F0DA-D9B8-3371-D209268077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6189" y="932347"/>
              <a:ext cx="2168768" cy="50909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1BB5E2-5076-5543-3118-45B4CA26A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9003" y="1627980"/>
              <a:ext cx="2722685" cy="32668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107E27D-EAE7-0591-6EDF-96FD26F1E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7405" y="1782147"/>
              <a:ext cx="1807552" cy="119337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B597D0A-3F2B-EEB3-C4A8-F26F577B42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1211" y="1352315"/>
              <a:ext cx="2338755" cy="173072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Speech Bubble: Rectangle with Corners Rounded 49">
            <a:extLst>
              <a:ext uri="{FF2B5EF4-FFF2-40B4-BE49-F238E27FC236}">
                <a16:creationId xmlns:a16="http://schemas.microsoft.com/office/drawing/2014/main" id="{9D69AFC8-B043-F6E2-C09A-36341C7CCB31}"/>
              </a:ext>
            </a:extLst>
          </p:cNvPr>
          <p:cNvSpPr/>
          <p:nvPr/>
        </p:nvSpPr>
        <p:spPr>
          <a:xfrm>
            <a:off x="1912327" y="914400"/>
            <a:ext cx="2268415" cy="825086"/>
          </a:xfrm>
          <a:prstGeom prst="wedgeRoundRectCallout">
            <a:avLst>
              <a:gd name="adj1" fmla="val 87307"/>
              <a:gd name="adj2" fmla="val 443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Now we have ALL the data!!!</a:t>
            </a:r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4350C670-6E9D-200E-65BA-BE33A3EC2322}"/>
              </a:ext>
            </a:extLst>
          </p:cNvPr>
          <p:cNvSpPr/>
          <p:nvPr/>
        </p:nvSpPr>
        <p:spPr>
          <a:xfrm>
            <a:off x="5838092" y="4801403"/>
            <a:ext cx="2268415" cy="825086"/>
          </a:xfrm>
          <a:prstGeom prst="wedgeRoundRectCallout">
            <a:avLst>
              <a:gd name="adj1" fmla="val -79649"/>
              <a:gd name="adj2" fmla="val -8659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DEEP LEARNING!!!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5DB9796-6E91-001C-E27A-2B12F3C76476}"/>
              </a:ext>
            </a:extLst>
          </p:cNvPr>
          <p:cNvSpPr/>
          <p:nvPr/>
        </p:nvSpPr>
        <p:spPr>
          <a:xfrm>
            <a:off x="8982076" y="1807182"/>
            <a:ext cx="2268415" cy="825086"/>
          </a:xfrm>
          <a:prstGeom prst="wedgeRoundRectCallout">
            <a:avLst>
              <a:gd name="adj1" fmla="val -84927"/>
              <a:gd name="adj2" fmla="val 163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Ok, now what?</a:t>
            </a:r>
          </a:p>
        </p:txBody>
      </p:sp>
    </p:spTree>
    <p:extLst>
      <p:ext uri="{BB962C8B-B14F-4D97-AF65-F5344CB8AC3E}">
        <p14:creationId xmlns:p14="http://schemas.microsoft.com/office/powerpoint/2010/main" val="213783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876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376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876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#10: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Ask For Help!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B02285B4-2107-EF4C-B39A-12F472445188}"/>
              </a:ext>
            </a:extLst>
          </p:cNvPr>
          <p:cNvSpPr/>
          <p:nvPr/>
        </p:nvSpPr>
        <p:spPr>
          <a:xfrm>
            <a:off x="5899638" y="3842238"/>
            <a:ext cx="4585189" cy="2322404"/>
          </a:xfrm>
          <a:prstGeom prst="wedgeRoundRectCallout">
            <a:avLst>
              <a:gd name="adj1" fmla="val 80020"/>
              <a:gd name="adj2" fmla="val 659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tx1"/>
                </a:solidFill>
                <a:latin typeface="Trebuchet MS" panose="020B0603020202020204" pitchFamily="34" charset="0"/>
              </a:rPr>
              <a:t>Yes, but HOW?!?</a:t>
            </a:r>
          </a:p>
        </p:txBody>
      </p:sp>
    </p:spTree>
    <p:extLst>
      <p:ext uri="{BB962C8B-B14F-4D97-AF65-F5344CB8AC3E}">
        <p14:creationId xmlns:p14="http://schemas.microsoft.com/office/powerpoint/2010/main" val="204392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F8C4D-47AE-16D9-87D2-FF5A34B64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2025"/>
            <a:ext cx="12192000" cy="9108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E9C97-AD07-9A55-431B-06E028479FD2}"/>
              </a:ext>
            </a:extLst>
          </p:cNvPr>
          <p:cNvSpPr txBox="1"/>
          <p:nvPr/>
        </p:nvSpPr>
        <p:spPr>
          <a:xfrm>
            <a:off x="5632862" y="3412051"/>
            <a:ext cx="926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900FBA3A-EDC5-C596-F40D-805CF23473B0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3568538" y="4196880"/>
            <a:ext cx="2064325" cy="813263"/>
          </a:xfrm>
          <a:prstGeom prst="curved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B356836-76CB-CA7C-4DC6-FBA39D70ED2E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5515718" y="2831768"/>
            <a:ext cx="697428" cy="463137"/>
          </a:xfrm>
          <a:prstGeom prst="curved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45A57B8-7363-7078-EA1B-814E1EC7CE34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5121550" y="5131075"/>
            <a:ext cx="1123814" cy="825086"/>
          </a:xfrm>
          <a:prstGeom prst="curved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42F74FF-2B8A-D27D-F1DB-966A8AD8E2A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559138" y="4196881"/>
            <a:ext cx="1571872" cy="479892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90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F8C4D-47AE-16D9-87D2-FF5A34B64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6675" y="-1638373"/>
            <a:ext cx="19996494" cy="149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E9C97-AD07-9A55-431B-06E028479FD2}"/>
              </a:ext>
            </a:extLst>
          </p:cNvPr>
          <p:cNvSpPr txBox="1"/>
          <p:nvPr/>
        </p:nvSpPr>
        <p:spPr>
          <a:xfrm>
            <a:off x="8318912" y="783151"/>
            <a:ext cx="926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D817A9-E4B4-A762-54FE-8184FD44EAC0}"/>
              </a:ext>
            </a:extLst>
          </p:cNvPr>
          <p:cNvCxnSpPr>
            <a:cxnSpLocks/>
          </p:cNvCxnSpPr>
          <p:nvPr/>
        </p:nvCxnSpPr>
        <p:spPr>
          <a:xfrm flipH="1">
            <a:off x="6553200" y="1752600"/>
            <a:ext cx="1924050" cy="96202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D8E58C-BA48-A8F0-E727-34E3FD66E1EC}"/>
              </a:ext>
            </a:extLst>
          </p:cNvPr>
          <p:cNvSpPr txBox="1"/>
          <p:nvPr/>
        </p:nvSpPr>
        <p:spPr>
          <a:xfrm>
            <a:off x="7934943" y="2573716"/>
            <a:ext cx="926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31E52D-ED6B-BA9B-5391-F07848F6CFDB}"/>
              </a:ext>
            </a:extLst>
          </p:cNvPr>
          <p:cNvCxnSpPr>
            <a:cxnSpLocks/>
          </p:cNvCxnSpPr>
          <p:nvPr/>
        </p:nvCxnSpPr>
        <p:spPr>
          <a:xfrm>
            <a:off x="8658225" y="3609975"/>
            <a:ext cx="1181100" cy="895215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21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FC2F1FE-CA36-98C3-59D5-2D3B88535A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417396"/>
              </p:ext>
            </p:extLst>
          </p:nvPr>
        </p:nvGraphicFramePr>
        <p:xfrm>
          <a:off x="3084513" y="384175"/>
          <a:ext cx="6022975" cy="608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7" r:id="rId2" imgW="6022189" imgH="6089485" progId="Prism7.Document">
                  <p:embed/>
                </p:oleObj>
              </mc:Choice>
              <mc:Fallback>
                <p:oleObj name="Prism 7" r:id="rId2" imgW="6022189" imgH="6089485" progId="Prism7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FC2F1FE-CA36-98C3-59D5-2D3B88535A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84513" y="384175"/>
                        <a:ext cx="6022975" cy="608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41ADB3D-935F-90F4-77F7-7C158B8936F7}"/>
              </a:ext>
            </a:extLst>
          </p:cNvPr>
          <p:cNvSpPr/>
          <p:nvPr/>
        </p:nvSpPr>
        <p:spPr>
          <a:xfrm>
            <a:off x="2893668" y="289367"/>
            <a:ext cx="6690167" cy="682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24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89BE379-515B-B3A4-67F3-90297233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5109" y="2544423"/>
            <a:ext cx="6281782" cy="17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1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1BC10-0B67-5EBC-25DB-3166DDD8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3" y="1001688"/>
            <a:ext cx="8637313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9C4F3-6AAE-BF5A-FDD0-E354FFDB6605}"/>
              </a:ext>
            </a:extLst>
          </p:cNvPr>
          <p:cNvSpPr txBox="1"/>
          <p:nvPr/>
        </p:nvSpPr>
        <p:spPr>
          <a:xfrm>
            <a:off x="3048786" y="197191"/>
            <a:ext cx="609442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2800" dirty="0"/>
              <a:t>forum.image.sc</a:t>
            </a:r>
          </a:p>
        </p:txBody>
      </p:sp>
    </p:spTree>
    <p:extLst>
      <p:ext uri="{BB962C8B-B14F-4D97-AF65-F5344CB8AC3E}">
        <p14:creationId xmlns:p14="http://schemas.microsoft.com/office/powerpoint/2010/main" val="265812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#10: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Ask For Help!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B02285B4-2107-EF4C-B39A-12F472445188}"/>
              </a:ext>
            </a:extLst>
          </p:cNvPr>
          <p:cNvSpPr/>
          <p:nvPr/>
        </p:nvSpPr>
        <p:spPr>
          <a:xfrm>
            <a:off x="5899638" y="3842238"/>
            <a:ext cx="4585189" cy="2322404"/>
          </a:xfrm>
          <a:prstGeom prst="wedgeRoundRectCallout">
            <a:avLst>
              <a:gd name="adj1" fmla="val 80020"/>
              <a:gd name="adj2" fmla="val 659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tx1"/>
                </a:solidFill>
                <a:latin typeface="Trebuchet MS" panose="020B0603020202020204" pitchFamily="34" charset="0"/>
              </a:rPr>
              <a:t>Great!</a:t>
            </a:r>
          </a:p>
          <a:p>
            <a:endParaRPr lang="en-GB" sz="32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GB" sz="3200" dirty="0">
                <a:solidFill>
                  <a:schemeClr val="tx1"/>
                </a:solidFill>
                <a:latin typeface="Trebuchet MS" panose="020B0603020202020204" pitchFamily="34" charset="0"/>
              </a:rPr>
              <a:t>Anything I shouldn’t do?</a:t>
            </a:r>
          </a:p>
        </p:txBody>
      </p:sp>
    </p:spTree>
    <p:extLst>
      <p:ext uri="{BB962C8B-B14F-4D97-AF65-F5344CB8AC3E}">
        <p14:creationId xmlns:p14="http://schemas.microsoft.com/office/powerpoint/2010/main" val="276108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elephant, cartoon, illustration&#10;&#10;Description automatically generated">
            <a:extLst>
              <a:ext uri="{FF2B5EF4-FFF2-40B4-BE49-F238E27FC236}">
                <a16:creationId xmlns:a16="http://schemas.microsoft.com/office/drawing/2014/main" id="{1E8C8F97-3506-FAA7-22EB-AEB1A7448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59" y="643466"/>
            <a:ext cx="757968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0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6CAFA8E-4BDE-29B9-B7DE-ED960527C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2B12D6D7-8A9E-90C4-39E6-B3E5EBCB88CC}"/>
              </a:ext>
            </a:extLst>
          </p:cNvPr>
          <p:cNvSpPr/>
          <p:nvPr/>
        </p:nvSpPr>
        <p:spPr>
          <a:xfrm>
            <a:off x="282804" y="1206697"/>
            <a:ext cx="3421145" cy="2026697"/>
          </a:xfrm>
          <a:prstGeom prst="wedgeEllipseCallout">
            <a:avLst>
              <a:gd name="adj1" fmla="val 76856"/>
              <a:gd name="adj2" fmla="val 1094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My revised manuscript is due </a:t>
            </a:r>
            <a:r>
              <a:rPr lang="en-GB" sz="2400" b="1" dirty="0">
                <a:solidFill>
                  <a:schemeClr val="tx1"/>
                </a:solidFill>
                <a:latin typeface="Comic Sans MS" panose="030F0702030302020204" pitchFamily="66" charset="0"/>
              </a:rPr>
              <a:t>tomorrow!</a:t>
            </a:r>
          </a:p>
        </p:txBody>
      </p:sp>
    </p:spTree>
    <p:extLst>
      <p:ext uri="{BB962C8B-B14F-4D97-AF65-F5344CB8AC3E}">
        <p14:creationId xmlns:p14="http://schemas.microsoft.com/office/powerpoint/2010/main" val="334120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736726"/>
            <a:ext cx="10515600" cy="357418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#11: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Don’t ask us to confirm what you can “clearly see by eye”.</a:t>
            </a:r>
            <a:endParaRPr lang="en-GB" sz="4400" strike="sngStrike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2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736726"/>
            <a:ext cx="10515600" cy="357418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strike="sngStrike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Seeing is not believing</a:t>
            </a:r>
            <a:endParaRPr lang="en-GB" sz="4400" strike="sngStrike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8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736726"/>
            <a:ext cx="10515600" cy="357418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strike="sngStrike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rgbClr val="00B050"/>
                </a:solidFill>
                <a:latin typeface="Trebuchet MS" panose="020B0603020202020204" pitchFamily="34" charset="0"/>
              </a:rPr>
              <a:t>Quantitative data </a:t>
            </a: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is believing</a:t>
            </a:r>
            <a:endParaRPr lang="en-GB" sz="4400" strike="sngStrike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5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736726"/>
            <a:ext cx="10515600" cy="357418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strike="sngStrike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rgbClr val="00B050"/>
                </a:solidFill>
                <a:latin typeface="Trebuchet MS" panose="020B0603020202020204" pitchFamily="34" charset="0"/>
              </a:rPr>
              <a:t>Quantitative data </a:t>
            </a: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is </a:t>
            </a:r>
            <a:r>
              <a:rPr lang="en-GB" sz="4400" dirty="0">
                <a:solidFill>
                  <a:srgbClr val="00B0F0"/>
                </a:solidFill>
                <a:latin typeface="Trebuchet MS" panose="020B0603020202020204" pitchFamily="34" charset="0"/>
              </a:rPr>
              <a:t>adding to the body of scientific evidence</a:t>
            </a:r>
            <a:endParaRPr lang="en-GB" sz="4400" strike="sngStrike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6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3C815-7B92-BE72-53C2-AC590E7D2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93" y="0"/>
            <a:ext cx="11485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8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CB433-84BD-C54E-11D4-7E59AC19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05" y="1653761"/>
            <a:ext cx="11848790" cy="35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8441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311083" y="883771"/>
            <a:ext cx="8077419" cy="50904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2861409" y="4736803"/>
            <a:ext cx="51278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latin typeface="DIN" panose="02000504040000020003" pitchFamily="2" charset="0"/>
                <a:cs typeface="Arial" panose="020B0604020202020204" pitchFamily="34" charset="0"/>
              </a:rPr>
              <a:t>20 – 21 November 2023</a:t>
            </a:r>
          </a:p>
        </p:txBody>
      </p:sp>
      <p:pic>
        <p:nvPicPr>
          <p:cNvPr id="6" name="Picture 5" descr="A picture containing pattern, stitch, pixel&#10;&#10;Description automatically generated">
            <a:extLst>
              <a:ext uri="{FF2B5EF4-FFF2-40B4-BE49-F238E27FC236}">
                <a16:creationId xmlns:a16="http://schemas.microsoft.com/office/drawing/2014/main" id="{49AA42A0-B101-52C5-0D4D-4998044D3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22" y="20002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4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computer, keyboard, light&#10;&#10;Description automatically generated">
            <a:extLst>
              <a:ext uri="{FF2B5EF4-FFF2-40B4-BE49-F238E27FC236}">
                <a16:creationId xmlns:a16="http://schemas.microsoft.com/office/drawing/2014/main" id="{A02F43A4-0162-0F3F-A37D-79E46A42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83"/>
            <a:ext cx="12192000" cy="9108966"/>
          </a:xfrm>
          <a:prstGeom prst="rect">
            <a:avLst/>
          </a:prstGeom>
        </p:spPr>
      </p:pic>
      <p:pic>
        <p:nvPicPr>
          <p:cNvPr id="3" name="Picture 2" descr="A picture containing rain&#10;&#10;Description automatically generated">
            <a:extLst>
              <a:ext uri="{FF2B5EF4-FFF2-40B4-BE49-F238E27FC236}">
                <a16:creationId xmlns:a16="http://schemas.microsoft.com/office/drawing/2014/main" id="{A643614E-AED5-337E-0FBB-E1CCD5AA9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1" r="38"/>
          <a:stretch/>
        </p:blipFill>
        <p:spPr>
          <a:xfrm>
            <a:off x="4060800" y="-1125000"/>
            <a:ext cx="8125200" cy="9108000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F49280A0-652E-3025-E7BB-41E6AFFD6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5" r="15"/>
          <a:stretch/>
        </p:blipFill>
        <p:spPr>
          <a:xfrm>
            <a:off x="8125200" y="-1125000"/>
            <a:ext cx="4064400" cy="910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4CDE93-7493-2E76-747A-434730530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1898"/>
            <a:ext cx="9144000" cy="1033408"/>
          </a:xfrm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DIN" panose="02000504040000020003" pitchFamily="2" charset="0"/>
              </a:rPr>
              <a:t>Thanks for Listening!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E0E2D2-A37E-4D97-898E-4C44823EF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45234"/>
            <a:ext cx="9144000" cy="525544"/>
          </a:xfrm>
          <a:solidFill>
            <a:schemeClr val="tx1">
              <a:alpha val="70000"/>
            </a:schemeClr>
          </a:solidFill>
        </p:spPr>
        <p:txBody>
          <a:bodyPr anchor="b"/>
          <a:lstStyle/>
          <a:p>
            <a:r>
              <a:rPr lang="en-GB" dirty="0">
                <a:solidFill>
                  <a:schemeClr val="bg1"/>
                </a:solidFill>
                <a:latin typeface="DIN" panose="02000504040000020003" pitchFamily="2" charset="0"/>
              </a:rPr>
              <a:t>david.barry@crick.ac.uk</a:t>
            </a:r>
          </a:p>
        </p:txBody>
      </p:sp>
      <p:pic>
        <p:nvPicPr>
          <p:cNvPr id="8" name="Picture 7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F4B09189-6093-6ECD-FB5E-43888DF84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532" y="4058098"/>
            <a:ext cx="1708937" cy="18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9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DA087D-A5D0-625E-EC0F-D33D4D1FD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223"/>
          <a:stretch/>
        </p:blipFill>
        <p:spPr>
          <a:xfrm>
            <a:off x="9059" y="604098"/>
            <a:ext cx="8261182" cy="5883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205045-1972-47D7-843D-0B622433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240" y="3545733"/>
            <a:ext cx="2702560" cy="270256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2617B0-DF75-4D37-BB0A-F1A906E7D4C1}"/>
              </a:ext>
            </a:extLst>
          </p:cNvPr>
          <p:cNvSpPr/>
          <p:nvPr/>
        </p:nvSpPr>
        <p:spPr>
          <a:xfrm>
            <a:off x="8564880" y="863600"/>
            <a:ext cx="3042920" cy="1869440"/>
          </a:xfrm>
          <a:prstGeom prst="wedgeRoundRectCallout">
            <a:avLst>
              <a:gd name="adj1" fmla="val -10466"/>
              <a:gd name="adj2" fmla="val 8826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>
                <a:solidFill>
                  <a:schemeClr val="tx1"/>
                </a:solidFill>
                <a:latin typeface="DIN" panose="02000504040000020003" pitchFamily="2" charset="0"/>
              </a:rPr>
              <a:t>Everything we see is a perspective, not the truth</a:t>
            </a:r>
            <a:endParaRPr lang="en-GB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2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5FE8248E61642A3B3DEA843BF65D9" ma:contentTypeVersion="13" ma:contentTypeDescription="Create a new document." ma:contentTypeScope="" ma:versionID="b41ca9f92538222540e61b434189b548">
  <xsd:schema xmlns:xsd="http://www.w3.org/2001/XMLSchema" xmlns:xs="http://www.w3.org/2001/XMLSchema" xmlns:p="http://schemas.microsoft.com/office/2006/metadata/properties" xmlns:ns3="a61d47b0-7a6c-49f4-a061-b9722a827a17" xmlns:ns4="4136f959-f205-419e-ba08-4585a0771ddc" targetNamespace="http://schemas.microsoft.com/office/2006/metadata/properties" ma:root="true" ma:fieldsID="29ce1045937f154bbf0b83a3f3814ad9" ns3:_="" ns4:_="">
    <xsd:import namespace="a61d47b0-7a6c-49f4-a061-b9722a827a17"/>
    <xsd:import namespace="4136f959-f205-419e-ba08-4585a0771dd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d47b0-7a6c-49f4-a061-b9722a827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6f959-f205-419e-ba08-4585a0771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C2B660-2B9D-49D3-B609-E4A64C4846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7D1FEA-833D-413C-BFE4-AF2D6A7FB2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d47b0-7a6c-49f4-a061-b9722a827a17"/>
    <ds:schemaRef ds:uri="4136f959-f205-419e-ba08-4585a0771d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971265-A0A3-4571-8165-59C2C69CFA33}">
  <ds:schemaRefs>
    <ds:schemaRef ds:uri="http://schemas.microsoft.com/office/2006/documentManagement/types"/>
    <ds:schemaRef ds:uri="http://purl.org/dc/terms/"/>
    <ds:schemaRef ds:uri="4136f959-f205-419e-ba08-4585a0771ddc"/>
    <ds:schemaRef ds:uri="http://purl.org/dc/dcmitype/"/>
    <ds:schemaRef ds:uri="a61d47b0-7a6c-49f4-a061-b9722a827a17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825</Words>
  <Application>Microsoft Office PowerPoint</Application>
  <PresentationFormat>Widescreen</PresentationFormat>
  <Paragraphs>131</Paragraphs>
  <Slides>88</Slides>
  <Notes>15</Notes>
  <HiddenSlides>21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Arial</vt:lpstr>
      <vt:lpstr>Calibri</vt:lpstr>
      <vt:lpstr>Calibri Light</vt:lpstr>
      <vt:lpstr>Comic Sans MS</vt:lpstr>
      <vt:lpstr>Consolas</vt:lpstr>
      <vt:lpstr>DIN</vt:lpstr>
      <vt:lpstr>Trebuchet MS</vt:lpstr>
      <vt:lpstr>Office Theme</vt:lpstr>
      <vt:lpstr>Prism 7</vt:lpstr>
      <vt:lpstr>Seeing Is Not Believing</vt:lpstr>
      <vt:lpstr>PowerPoint Presentation</vt:lpstr>
      <vt:lpstr>PowerPoint Presentation</vt:lpstr>
      <vt:lpstr>PowerPoint Presentation</vt:lpstr>
      <vt:lpstr>PowerPoint Presentation</vt:lpstr>
      <vt:lpstr>Rule #1:  Seeing is believing</vt:lpstr>
      <vt:lpstr>Rule #1:  Seeing is believing?</vt:lpstr>
      <vt:lpstr>PowerPoint Presentation</vt:lpstr>
      <vt:lpstr>PowerPoint Presentation</vt:lpstr>
      <vt:lpstr>PowerPoint Presentation</vt:lpstr>
      <vt:lpstr>Quiz 1: For 1 Point, How many colours Are There?</vt:lpstr>
      <vt:lpstr>PowerPoint Presentation</vt:lpstr>
      <vt:lpstr>PowerPoint Presentation</vt:lpstr>
      <vt:lpstr>PowerPoint Presentation</vt:lpstr>
      <vt:lpstr>Rule #1:  Seeing is believing?</vt:lpstr>
      <vt:lpstr>Rule #1:  Seeing is not believing</vt:lpstr>
      <vt:lpstr>Rule #2:  The image is not the result</vt:lpstr>
      <vt:lpstr>PowerPoint Presentation</vt:lpstr>
      <vt:lpstr>PowerPoint Presentation</vt:lpstr>
      <vt:lpstr>PowerPoint Presentation</vt:lpstr>
      <vt:lpstr>Rule #3:  Analysing “by eye” is a really bad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#4:  Image analysis is hard…</vt:lpstr>
      <vt:lpstr>PowerPoint Presentation</vt:lpstr>
      <vt:lpstr>PowerPoint Presentation</vt:lpstr>
      <vt:lpstr>PowerPoint Presentation</vt:lpstr>
      <vt:lpstr>Rule #5:  Manage your expectations</vt:lpstr>
      <vt:lpstr>PowerPoint Presentation</vt:lpstr>
      <vt:lpstr>PowerPoint Presentation</vt:lpstr>
      <vt:lpstr>PowerPoint Presentation</vt:lpstr>
      <vt:lpstr>PowerPoint Presentation</vt:lpstr>
      <vt:lpstr>Rule #6:  Perfect is the enemy of good</vt:lpstr>
      <vt:lpstr>When do I know when my image analysis is good enough?</vt:lpstr>
      <vt:lpstr>Everyone makes mistakes</vt:lpstr>
      <vt:lpstr>PowerPoint Presentation</vt:lpstr>
      <vt:lpstr>Rule #6:  Analyse first, ask questions later</vt:lpstr>
      <vt:lpstr>PowerPoint Presentation</vt:lpstr>
      <vt:lpstr>PowerPoint Presentation</vt:lpstr>
      <vt:lpstr>Rule #7:  Crap In = Crap Out</vt:lpstr>
      <vt:lpstr>PowerPoint Presentation</vt:lpstr>
      <vt:lpstr>PowerPoint Presentation</vt:lpstr>
      <vt:lpstr>Compulsory Slides on Machine Learning</vt:lpstr>
      <vt:lpstr>Rule #8:  AI is but one of many tools</vt:lpstr>
      <vt:lpstr>PowerPoint Presentation</vt:lpstr>
      <vt:lpstr>AI Needs lots of training data</vt:lpstr>
      <vt:lpstr>PowerPoint Presentation</vt:lpstr>
      <vt:lpstr>PowerPoint Presentation</vt:lpstr>
      <vt:lpstr>Rule #9:  Use the right tool for the right job</vt:lpstr>
      <vt:lpstr>PowerPoint Presentation</vt:lpstr>
      <vt:lpstr>PowerPoint Presentation</vt:lpstr>
      <vt:lpstr>Rule #9b:  Avoid software that is only “available on request”</vt:lpstr>
      <vt:lpstr>Rule #9c:  Avoid poorly-documented software</vt:lpstr>
      <vt:lpstr>PowerPoint Presentation</vt:lpstr>
      <vt:lpstr>Rule #9d:  Avoid inactively-maintained software</vt:lpstr>
      <vt:lpstr>PowerPoint Presentation</vt:lpstr>
      <vt:lpstr>PowerPoint Presentation</vt:lpstr>
      <vt:lpstr>PowerPoint Presentation</vt:lpstr>
      <vt:lpstr>Rule #10:  Ask For Help!</vt:lpstr>
      <vt:lpstr>PowerPoint Presentation</vt:lpstr>
      <vt:lpstr>PowerPoint Presentation</vt:lpstr>
      <vt:lpstr>Rule #10:  Ask For Help!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#10:  Ask For Help!</vt:lpstr>
      <vt:lpstr>PowerPoint Presentation</vt:lpstr>
      <vt:lpstr>Rule #11:  Don’t ask us to confirm what you can “clearly see by eye”.</vt:lpstr>
      <vt:lpstr>Rule #1:  Seeing is not believing</vt:lpstr>
      <vt:lpstr>Rule #1:  Quantitative data is believing</vt:lpstr>
      <vt:lpstr>Rule #1:  Quantitative data is adding to the body of scientific evidence</vt:lpstr>
      <vt:lpstr>PowerPoint Presentation</vt:lpstr>
      <vt:lpstr>PowerPoint Presentation</vt:lpstr>
      <vt:lpstr>PowerPoint Presentation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Barry</dc:creator>
  <cp:lastModifiedBy>Dave Barry</cp:lastModifiedBy>
  <cp:revision>5</cp:revision>
  <dcterms:created xsi:type="dcterms:W3CDTF">2022-08-22T14:38:55Z</dcterms:created>
  <dcterms:modified xsi:type="dcterms:W3CDTF">2023-06-20T14:54:04Z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0x0101009FA5FE8248E61642A3B3DEA843BF65D9</vt:lpwstr>
  </property>
</Properties>
</file>